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45" r:id="rId2"/>
    <p:sldId id="296" r:id="rId3"/>
    <p:sldId id="348" r:id="rId4"/>
    <p:sldId id="360" r:id="rId5"/>
    <p:sldId id="356" r:id="rId6"/>
    <p:sldId id="357" r:id="rId7"/>
    <p:sldId id="358" r:id="rId8"/>
    <p:sldId id="355" r:id="rId9"/>
    <p:sldId id="361" r:id="rId10"/>
    <p:sldId id="362" r:id="rId11"/>
    <p:sldId id="363" r:id="rId12"/>
    <p:sldId id="364" r:id="rId13"/>
    <p:sldId id="350" r:id="rId14"/>
    <p:sldId id="351" r:id="rId15"/>
    <p:sldId id="338" r:id="rId16"/>
    <p:sldId id="365" r:id="rId17"/>
    <p:sldId id="366" r:id="rId18"/>
    <p:sldId id="367" r:id="rId19"/>
    <p:sldId id="368" r:id="rId20"/>
    <p:sldId id="346"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66FFFF"/>
    <a:srgbClr val="FF66FF"/>
    <a:srgbClr val="F517C5"/>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varScale="1">
        <p:scale>
          <a:sx n="67" d="100"/>
          <a:sy n="67" d="100"/>
        </p:scale>
        <p:origin x="91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C3AA87-A0A6-4321-899A-E1AA17E479C5}" type="datetimeFigureOut">
              <a:rPr lang="en-US" smtClean="0"/>
              <a:t>11/22/2017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063D1-E145-4143-9CCD-A100097CC9EA}" type="slidenum">
              <a:rPr lang="en-US" smtClean="0"/>
              <a:t>‹#›</a:t>
            </a:fld>
            <a:endParaRPr lang="en-US" dirty="0"/>
          </a:p>
        </p:txBody>
      </p:sp>
    </p:spTree>
    <p:extLst>
      <p:ext uri="{BB962C8B-B14F-4D97-AF65-F5344CB8AC3E}">
        <p14:creationId xmlns:p14="http://schemas.microsoft.com/office/powerpoint/2010/main" val="199747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5E48CB-7D0E-41FE-B63D-63E7A46AAC35}" type="datetimeFigureOut">
              <a:rPr lang="en-US" smtClean="0"/>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770C2-8AC2-4548-A7DC-8424B5C8315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5E48CB-7D0E-41FE-B63D-63E7A46AAC35}" type="datetimeFigureOut">
              <a:rPr lang="en-US" smtClean="0"/>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770C2-8AC2-4548-A7DC-8424B5C8315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5E48CB-7D0E-41FE-B63D-63E7A46AAC35}" type="datetimeFigureOut">
              <a:rPr lang="en-US" smtClean="0"/>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770C2-8AC2-4548-A7DC-8424B5C8315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3D24-C624-422D-85C4-9517C82CA23B}"/>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52917BC-8A99-4636-9C17-9ACA19E2E952}"/>
              </a:ext>
            </a:extLst>
          </p:cNvPr>
          <p:cNvSpPr>
            <a:spLocks noGrp="1"/>
          </p:cNvSpPr>
          <p:nvPr>
            <p:ph sz="half" idx="1"/>
          </p:nvPr>
        </p:nvSpPr>
        <p:spPr>
          <a:xfrm>
            <a:off x="457200" y="1600200"/>
            <a:ext cx="8229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DBFDA4-76DA-430A-B194-85DCCCF1D4CA}"/>
              </a:ext>
            </a:extLst>
          </p:cNvPr>
          <p:cNvSpPr>
            <a:spLocks noGrp="1"/>
          </p:cNvSpPr>
          <p:nvPr>
            <p:ph type="body" sz="half" idx="2"/>
          </p:nvPr>
        </p:nvSpPr>
        <p:spPr>
          <a:xfrm>
            <a:off x="457200" y="3938588"/>
            <a:ext cx="8229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2C755B-9C2F-4373-B3A4-97671AD67F3A}"/>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F7342E0-ECD0-4FA7-ADD2-DBB306DDF6ED}"/>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23C666F-F3AB-4E9E-AE89-28C2E779D389}"/>
              </a:ext>
            </a:extLst>
          </p:cNvPr>
          <p:cNvSpPr>
            <a:spLocks noGrp="1"/>
          </p:cNvSpPr>
          <p:nvPr>
            <p:ph type="sldNum" sz="quarter" idx="12"/>
          </p:nvPr>
        </p:nvSpPr>
        <p:spPr>
          <a:xfrm>
            <a:off x="6553200" y="6245225"/>
            <a:ext cx="2133600" cy="476250"/>
          </a:xfrm>
        </p:spPr>
        <p:txBody>
          <a:bodyPr/>
          <a:lstStyle>
            <a:lvl1pPr>
              <a:defRPr/>
            </a:lvl1pPr>
          </a:lstStyle>
          <a:p>
            <a:fld id="{12BBF842-51DE-47B9-B08C-AB35F5D2A04E}" type="slidenum">
              <a:rPr lang="en-US" altLang="en-US"/>
              <a:pPr/>
              <a:t>‹#›</a:t>
            </a:fld>
            <a:endParaRPr lang="en-US" altLang="en-US"/>
          </a:p>
        </p:txBody>
      </p:sp>
    </p:spTree>
    <p:extLst>
      <p:ext uri="{BB962C8B-B14F-4D97-AF65-F5344CB8AC3E}">
        <p14:creationId xmlns:p14="http://schemas.microsoft.com/office/powerpoint/2010/main" val="2438117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63AE-D748-4BEF-A7D3-C95A907066BA}"/>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4113884-8A0B-4929-BAED-F4427A79EA5D}"/>
              </a:ext>
            </a:extLst>
          </p:cNvPr>
          <p:cNvSpPr>
            <a:spLocks noGrp="1"/>
          </p:cNvSpPr>
          <p:nvPr>
            <p:ph sz="quarter" idx="1"/>
          </p:nvPr>
        </p:nvSpPr>
        <p:spPr>
          <a:xfrm>
            <a:off x="457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F7E58F-ABF7-4B15-B946-77965BCC0C5A}"/>
              </a:ext>
            </a:extLst>
          </p:cNvPr>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C15608-A389-4B97-B06A-9917E4B8D939}"/>
              </a:ext>
            </a:extLst>
          </p:cNvPr>
          <p:cNvSpPr>
            <a:spLocks noGrp="1"/>
          </p:cNvSpPr>
          <p:nvPr>
            <p:ph type="body" sz="half" idx="3"/>
          </p:nvPr>
        </p:nvSpPr>
        <p:spPr>
          <a:xfrm>
            <a:off x="457200" y="3938588"/>
            <a:ext cx="8229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AEE78B2F-A825-4BF3-8ACB-A3913794DF78}"/>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33157A74-F23E-4005-B365-D77986F1B87E}"/>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264D2F6D-B362-487E-AADD-906484686356}"/>
              </a:ext>
            </a:extLst>
          </p:cNvPr>
          <p:cNvSpPr>
            <a:spLocks noGrp="1"/>
          </p:cNvSpPr>
          <p:nvPr>
            <p:ph type="sldNum" sz="quarter" idx="12"/>
          </p:nvPr>
        </p:nvSpPr>
        <p:spPr>
          <a:xfrm>
            <a:off x="6553200" y="6245225"/>
            <a:ext cx="2133600" cy="476250"/>
          </a:xfrm>
        </p:spPr>
        <p:txBody>
          <a:bodyPr/>
          <a:lstStyle>
            <a:lvl1pPr>
              <a:defRPr/>
            </a:lvl1pPr>
          </a:lstStyle>
          <a:p>
            <a:fld id="{5D56F7A9-4F4C-4460-834F-C5F060A845A0}" type="slidenum">
              <a:rPr lang="en-US" altLang="en-US"/>
              <a:pPr/>
              <a:t>‹#›</a:t>
            </a:fld>
            <a:endParaRPr lang="en-US" altLang="en-US"/>
          </a:p>
        </p:txBody>
      </p:sp>
    </p:spTree>
    <p:extLst>
      <p:ext uri="{BB962C8B-B14F-4D97-AF65-F5344CB8AC3E}">
        <p14:creationId xmlns:p14="http://schemas.microsoft.com/office/powerpoint/2010/main" val="1840586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C3943-7FBE-4C22-88EB-59C50EA905D1}"/>
              </a:ext>
            </a:extLst>
          </p:cNvPr>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D1F7B2F0-85ED-4D5C-97F2-D4E43BF63092}"/>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EBAEBD1-8CAF-4DB4-9C10-DBCD1E77990C}"/>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4A26710-7E31-406D-85C9-5E84E8CEED3E}"/>
              </a:ext>
            </a:extLst>
          </p:cNvPr>
          <p:cNvSpPr>
            <a:spLocks noGrp="1"/>
          </p:cNvSpPr>
          <p:nvPr>
            <p:ph type="sldNum" sz="quarter" idx="12"/>
          </p:nvPr>
        </p:nvSpPr>
        <p:spPr>
          <a:xfrm>
            <a:off x="6553200" y="6245225"/>
            <a:ext cx="2133600" cy="476250"/>
          </a:xfrm>
        </p:spPr>
        <p:txBody>
          <a:bodyPr/>
          <a:lstStyle>
            <a:lvl1pPr>
              <a:defRPr/>
            </a:lvl1pPr>
          </a:lstStyle>
          <a:p>
            <a:fld id="{274ACC94-2876-474D-B69B-0C02C449423F}" type="slidenum">
              <a:rPr lang="en-US" altLang="en-US"/>
              <a:pPr/>
              <a:t>‹#›</a:t>
            </a:fld>
            <a:endParaRPr lang="en-US" altLang="en-US"/>
          </a:p>
        </p:txBody>
      </p:sp>
    </p:spTree>
    <p:extLst>
      <p:ext uri="{BB962C8B-B14F-4D97-AF65-F5344CB8AC3E}">
        <p14:creationId xmlns:p14="http://schemas.microsoft.com/office/powerpoint/2010/main" val="3715512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2D33-8563-4A0E-AC9A-1F15203FC1F2}"/>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B071BA52-55D4-4392-A974-F676BE790610}"/>
              </a:ext>
            </a:extLst>
          </p:cNvPr>
          <p:cNvSpPr>
            <a:spLocks noGrp="1"/>
          </p:cNvSpPr>
          <p:nvPr>
            <p:ph type="tbl" idx="1"/>
          </p:nvPr>
        </p:nvSpPr>
        <p:spPr>
          <a:xfrm>
            <a:off x="457200" y="1600200"/>
            <a:ext cx="8229600" cy="4525963"/>
          </a:xfrm>
        </p:spPr>
        <p:txBody>
          <a:bodyPr/>
          <a:lstStyle/>
          <a:p>
            <a:endParaRPr lang="en-US"/>
          </a:p>
        </p:txBody>
      </p:sp>
      <p:sp>
        <p:nvSpPr>
          <p:cNvPr id="4" name="Date Placeholder 3">
            <a:extLst>
              <a:ext uri="{FF2B5EF4-FFF2-40B4-BE49-F238E27FC236}">
                <a16:creationId xmlns:a16="http://schemas.microsoft.com/office/drawing/2014/main" id="{622E3C88-9AFE-4260-8E70-8B45FB026FF3}"/>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7B19DE5-2A27-4397-B37C-D6F840C9D8F2}"/>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015AE63-2060-4A4C-970C-21F5C46BCD8A}"/>
              </a:ext>
            </a:extLst>
          </p:cNvPr>
          <p:cNvSpPr>
            <a:spLocks noGrp="1"/>
          </p:cNvSpPr>
          <p:nvPr>
            <p:ph type="sldNum" sz="quarter" idx="12"/>
          </p:nvPr>
        </p:nvSpPr>
        <p:spPr>
          <a:xfrm>
            <a:off x="6553200" y="6245225"/>
            <a:ext cx="2133600" cy="476250"/>
          </a:xfrm>
        </p:spPr>
        <p:txBody>
          <a:bodyPr/>
          <a:lstStyle>
            <a:lvl1pPr>
              <a:defRPr/>
            </a:lvl1pPr>
          </a:lstStyle>
          <a:p>
            <a:fld id="{B7E533C2-A006-4299-85F9-0AC458D6A289}" type="slidenum">
              <a:rPr lang="en-US" altLang="en-US"/>
              <a:pPr/>
              <a:t>‹#›</a:t>
            </a:fld>
            <a:endParaRPr lang="en-US" altLang="en-US"/>
          </a:p>
        </p:txBody>
      </p:sp>
    </p:spTree>
    <p:extLst>
      <p:ext uri="{BB962C8B-B14F-4D97-AF65-F5344CB8AC3E}">
        <p14:creationId xmlns:p14="http://schemas.microsoft.com/office/powerpoint/2010/main" val="249180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5E48CB-7D0E-41FE-B63D-63E7A46AAC35}" type="datetimeFigureOut">
              <a:rPr lang="en-US" smtClean="0"/>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770C2-8AC2-4548-A7DC-8424B5C8315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5E48CB-7D0E-41FE-B63D-63E7A46AAC35}" type="datetimeFigureOut">
              <a:rPr lang="en-US" smtClean="0"/>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770C2-8AC2-4548-A7DC-8424B5C8315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5E48CB-7D0E-41FE-B63D-63E7A46AAC35}" type="datetimeFigureOut">
              <a:rPr lang="en-US" smtClean="0"/>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770C2-8AC2-4548-A7DC-8424B5C8315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5E48CB-7D0E-41FE-B63D-63E7A46AAC35}" type="datetimeFigureOut">
              <a:rPr lang="en-US" smtClean="0"/>
              <a:t>11/22/2017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770C2-8AC2-4548-A7DC-8424B5C8315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5E48CB-7D0E-41FE-B63D-63E7A46AAC35}" type="datetimeFigureOut">
              <a:rPr lang="en-US" smtClean="0"/>
              <a:t>11/22/2017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770C2-8AC2-4548-A7DC-8424B5C8315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5E48CB-7D0E-41FE-B63D-63E7A46AAC35}" type="datetimeFigureOut">
              <a:rPr lang="en-US" smtClean="0"/>
              <a:t>11/22/2017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770C2-8AC2-4548-A7DC-8424B5C8315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5E48CB-7D0E-41FE-B63D-63E7A46AAC35}" type="datetimeFigureOut">
              <a:rPr lang="en-US" smtClean="0"/>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770C2-8AC2-4548-A7DC-8424B5C8315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5E48CB-7D0E-41FE-B63D-63E7A46AAC35}" type="datetimeFigureOut">
              <a:rPr lang="en-US" smtClean="0"/>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770C2-8AC2-4548-A7DC-8424B5C8315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E48CB-7D0E-41FE-B63D-63E7A46AAC35}" type="datetimeFigureOut">
              <a:rPr lang="en-US" smtClean="0"/>
              <a:t>11/22/2017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770C2-8AC2-4548-A7DC-8424B5C8315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gif"/><Relationship Id="rId3" Type="http://schemas.openxmlformats.org/officeDocument/2006/relationships/image" Target="../media/image8.jpeg"/><Relationship Id="rId7" Type="http://schemas.openxmlformats.org/officeDocument/2006/relationships/image" Target="../media/image12.gif"/><Relationship Id="rId12" Type="http://schemas.openxmlformats.org/officeDocument/2006/relationships/image" Target="../media/image17.jpeg"/><Relationship Id="rId2" Type="http://schemas.openxmlformats.org/officeDocument/2006/relationships/audio" Target="../media/audio1.wav"/><Relationship Id="rId16" Type="http://schemas.openxmlformats.org/officeDocument/2006/relationships/image" Target="../media/image20.jpeg"/><Relationship Id="rId1" Type="http://schemas.openxmlformats.org/officeDocument/2006/relationships/slideLayout" Target="../slideLayouts/slideLayout15.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hyperlink" Target="http://www.google.com.vn/imgres?imgurl=http://furniture79.com/images/BA02_45075.jpg&amp;imgrefurl=http://furniture79.com/%3Fmodule%3Dcategory%26id%3D73&amp;usg=__BiV74zpuyxycDBtStSk39qrD-do=&amp;h=488&amp;w=709&amp;sz=53&amp;hl=vi&amp;start=35&amp;zoom=1&amp;tbnid=TRbfFGo16I4RuM:&amp;tbnh=96&amp;tbnw=140&amp;ei=r-i6TrrmBKSviQee2pW9Bw&amp;prev=/search%3Fq%3Db%25C3%25A0n%2Bg%25E1%25BB%2597%26start%3D20%26hl%3Dvi%26sa%3DN%26gbv%3D2%26tbm%3Disch&amp;itbs=1" TargetMode="External"/><Relationship Id="rId10" Type="http://schemas.openxmlformats.org/officeDocument/2006/relationships/image" Target="../media/image15.gif"/><Relationship Id="rId4" Type="http://schemas.openxmlformats.org/officeDocument/2006/relationships/image" Target="../media/image9.jpeg"/><Relationship Id="rId9" Type="http://schemas.openxmlformats.org/officeDocument/2006/relationships/image" Target="../media/image14.gif"/><Relationship Id="rId14" Type="http://schemas.openxmlformats.org/officeDocument/2006/relationships/image" Target="../media/image19.gif"/></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0.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hyperlink" Target="http://www.google.com.vn/imgres?imgurl=http://a8.vietbao.vn/images/vn801/doi-song/11084312-1.jpg&amp;imgrefurl=http://pda.vietbao.vn/Doi-song-Gia-dinh/Thuy-tinh-ngoc/11084312/113/&amp;usg=__NMKKucO3d0Fz30RML5D01TM0ZTw=&amp;h=250&amp;w=350&amp;sz=13&amp;hl=vi&amp;start=65&amp;zoom=1&amp;tbnid=MRYs8cYR_XAnhM:&amp;tbnh=86&amp;tbnw=120&amp;ei=_em6TpbJOK6jiAeC5uDGBw&amp;prev=/search%3Fq%3D%25C4%2591%25E1%25BB%2593%2Bd%25C3%25B9ng%2Bb%25E1%25BA%25B1ng%2Bs%25E1%25BB%25A9%26start%3D60%26hl%3Dvi%26sa%3DN%26gbv%3D2%26tbm%3Disch&amp;itbs=1" TargetMode="External"/><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24.gif"/><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png"/><Relationship Id="rId3" Type="http://schemas.openxmlformats.org/officeDocument/2006/relationships/hyperlink" Target="http://www.google.com.vn/imgres?imgurl=http://www.nguyenkim.com/images/detailed/10/B%C3%80N_%E1%BB%A6I_PANASONIC_NIS500TSASG.jpg&amp;imgrefurl=http://www.nguyenkim.com/ban-i-panasonic-nis500tsasg.html&amp;usg=__UUOPg2onAi0-I9ON9GKphI8aZxg=&amp;h=500&amp;w=500&amp;sz=80&amp;hl=vi&amp;start=18&amp;zoom=1&amp;tbnid=fV1mdChfwYTz8M:&amp;tbnh=130&amp;tbnw=130&amp;ei=xOq6TpybCYGsiAehl_GkBw&amp;prev=/search%3Fq%3Db%25C3%25A0n%2Bl%25C3%25A0%26hl%3Dvi%26gbv%3D2%26tbm%3Disch&amp;itbs=1" TargetMode="External"/><Relationship Id="rId7" Type="http://schemas.openxmlformats.org/officeDocument/2006/relationships/image" Target="../media/image34.gif"/><Relationship Id="rId12" Type="http://schemas.openxmlformats.org/officeDocument/2006/relationships/image" Target="../media/image39.jpeg"/><Relationship Id="rId17" Type="http://schemas.openxmlformats.org/officeDocument/2006/relationships/image" Target="../media/image44.gif"/><Relationship Id="rId2" Type="http://schemas.openxmlformats.org/officeDocument/2006/relationships/audio" Target="../media/audio1.wav"/><Relationship Id="rId16" Type="http://schemas.openxmlformats.org/officeDocument/2006/relationships/image" Target="../media/image43.jpeg"/><Relationship Id="rId1" Type="http://schemas.openxmlformats.org/officeDocument/2006/relationships/slideLayout" Target="../slideLayouts/slideLayout15.xml"/><Relationship Id="rId6" Type="http://schemas.openxmlformats.org/officeDocument/2006/relationships/image" Target="../media/image33.gif"/><Relationship Id="rId11" Type="http://schemas.openxmlformats.org/officeDocument/2006/relationships/image" Target="../media/image38.gif"/><Relationship Id="rId5" Type="http://schemas.openxmlformats.org/officeDocument/2006/relationships/image" Target="../media/image32.jpeg"/><Relationship Id="rId15" Type="http://schemas.openxmlformats.org/officeDocument/2006/relationships/image" Target="../media/image4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50.gif"/><Relationship Id="rId2" Type="http://schemas.openxmlformats.org/officeDocument/2006/relationships/image" Target="../media/image47.jpeg"/><Relationship Id="rId1" Type="http://schemas.openxmlformats.org/officeDocument/2006/relationships/slideLayout" Target="../slideLayouts/slideLayout1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55.gif"/><Relationship Id="rId2" Type="http://schemas.openxmlformats.org/officeDocument/2006/relationships/image" Target="../media/image53.jpeg"/><Relationship Id="rId1" Type="http://schemas.openxmlformats.org/officeDocument/2006/relationships/slideLayout" Target="../slideLayouts/slideLayout15.xml"/><Relationship Id="rId6" Type="http://schemas.openxmlformats.org/officeDocument/2006/relationships/image" Target="../media/image44.gif"/><Relationship Id="rId5" Type="http://schemas.openxmlformats.org/officeDocument/2006/relationships/image" Target="../media/image54.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D64A-9869-423C-95B8-7E6AC7EA3D7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6DD5596-F134-4288-AB10-EB2C7BE5535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B41B131-D003-49D2-9CCC-F61C54082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93E8B1EB-B869-418B-9514-63A655623395}"/>
              </a:ext>
            </a:extLst>
          </p:cNvPr>
          <p:cNvSpPr/>
          <p:nvPr/>
        </p:nvSpPr>
        <p:spPr>
          <a:xfrm>
            <a:off x="76200" y="1676400"/>
            <a:ext cx="8763000" cy="2209800"/>
          </a:xfrm>
          <a:prstGeom prst="rect">
            <a:avLst/>
          </a:prstGeom>
          <a:noFill/>
          <a:ln>
            <a:noFill/>
          </a:ln>
          <a:effectLst>
            <a:innerShdw blurRad="114300">
              <a:prstClr val="black"/>
            </a:innerShdw>
            <a:reflection blurRad="6350" stA="52000" endA="300" endPos="35000" dir="5400000" sy="-100000" algn="bl" rotWithShape="0"/>
          </a:effectLst>
        </p:spPr>
        <p:txBody>
          <a:bodyPr wrap="square" lIns="91440" tIns="45720" rIns="91440" bIns="45720">
            <a:prstTxWarp prst="textStop">
              <a:avLst/>
            </a:prstTxWarp>
            <a:spAutoFit/>
          </a:bodyPr>
          <a:lstStyle/>
          <a:p>
            <a:pPr algn="ctr"/>
            <a:r>
              <a:rPr lang="en-US" sz="4000" b="1" cap="none" spc="0" dirty="0" err="1">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Chào</a:t>
            </a:r>
            <a:r>
              <a:rPr lang="en-US" sz="4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000" b="1" cap="none" spc="0" dirty="0" err="1">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mừng</a:t>
            </a:r>
            <a:r>
              <a:rPr lang="en-US" sz="4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000" b="1" dirty="0" err="1">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các</a:t>
            </a:r>
            <a:r>
              <a:rPr lang="en-US"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 con  </a:t>
            </a:r>
            <a:r>
              <a:rPr lang="en-US" sz="4000" b="1" dirty="0" err="1">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tham</a:t>
            </a:r>
            <a:r>
              <a:rPr lang="en-US"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000" b="1" dirty="0" err="1">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gia</a:t>
            </a:r>
            <a:r>
              <a:rPr lang="en-US"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000" b="1" dirty="0" err="1">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tiết</a:t>
            </a:r>
            <a:r>
              <a:rPr lang="en-US"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000" b="1" dirty="0" err="1">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học</a:t>
            </a:r>
            <a:r>
              <a:rPr lang="en-US"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a:t>
            </a:r>
            <a:endParaRPr lang="en-US" sz="4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4465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44" name="Rectangle 24">
            <a:extLst>
              <a:ext uri="{FF2B5EF4-FFF2-40B4-BE49-F238E27FC236}">
                <a16:creationId xmlns:a16="http://schemas.microsoft.com/office/drawing/2014/main" id="{8B5A3406-D381-41E3-9CBF-B7BB7BEB4D58}"/>
              </a:ext>
            </a:extLst>
          </p:cNvPr>
          <p:cNvSpPr>
            <a:spLocks noChangeArrowheads="1"/>
          </p:cNvSpPr>
          <p:nvPr/>
        </p:nvSpPr>
        <p:spPr bwMode="auto">
          <a:xfrm>
            <a:off x="762000" y="457200"/>
            <a:ext cx="81534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pPr>
            <a:r>
              <a:rPr lang="en-US" altLang="en-US" b="1">
                <a:solidFill>
                  <a:srgbClr val="0099FF"/>
                </a:solidFill>
              </a:rPr>
              <a:t>Những đồ dùng được làm bằng gỗ và kim loại</a:t>
            </a:r>
          </a:p>
        </p:txBody>
      </p:sp>
      <p:pic>
        <p:nvPicPr>
          <p:cNvPr id="312639" name="Picture 319" descr="ghe">
            <a:extLst>
              <a:ext uri="{FF2B5EF4-FFF2-40B4-BE49-F238E27FC236}">
                <a16:creationId xmlns:a16="http://schemas.microsoft.com/office/drawing/2014/main" id="{CBC946D4-E814-4AA4-83CC-44F9C6191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7620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12642" name="Picture 322" descr="giuong_gentle(l)">
            <a:extLst>
              <a:ext uri="{FF2B5EF4-FFF2-40B4-BE49-F238E27FC236}">
                <a16:creationId xmlns:a16="http://schemas.microsoft.com/office/drawing/2014/main" id="{0D72380A-F3D7-4FED-8366-3216B9EA7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642" b="-1973"/>
          <a:stretch>
            <a:fillRect/>
          </a:stretch>
        </p:blipFill>
        <p:spPr bwMode="auto">
          <a:xfrm>
            <a:off x="0" y="4038600"/>
            <a:ext cx="2514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pattFill prst="smCheck">
                  <a:fgClr>
                    <a:srgbClr val="CC3300"/>
                  </a:fgClr>
                  <a:bgClr>
                    <a:srgbClr val="FFFFFF"/>
                  </a:bgClr>
                </a:pattFill>
                <a:miter lim="800000"/>
                <a:headEnd/>
                <a:tailEnd/>
              </a14:hiddenLine>
            </a:ext>
          </a:extLst>
        </p:spPr>
      </p:pic>
      <p:sp>
        <p:nvSpPr>
          <p:cNvPr id="312643" name="Rectangle 323">
            <a:extLst>
              <a:ext uri="{FF2B5EF4-FFF2-40B4-BE49-F238E27FC236}">
                <a16:creationId xmlns:a16="http://schemas.microsoft.com/office/drawing/2014/main" id="{1D8D5FA3-D0B5-43C0-8141-DF2F6BD2E600}"/>
              </a:ext>
            </a:extLst>
          </p:cNvPr>
          <p:cNvSpPr>
            <a:spLocks noChangeArrowheads="1"/>
          </p:cNvSpPr>
          <p:nvPr/>
        </p:nvSpPr>
        <p:spPr bwMode="auto">
          <a:xfrm>
            <a:off x="0" y="3276600"/>
            <a:ext cx="9906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b="1">
                <a:solidFill>
                  <a:srgbClr val="000066"/>
                </a:solidFill>
              </a:rPr>
              <a:t>Ghế</a:t>
            </a:r>
          </a:p>
        </p:txBody>
      </p:sp>
      <p:sp>
        <p:nvSpPr>
          <p:cNvPr id="312644" name="Rectangle 324">
            <a:extLst>
              <a:ext uri="{FF2B5EF4-FFF2-40B4-BE49-F238E27FC236}">
                <a16:creationId xmlns:a16="http://schemas.microsoft.com/office/drawing/2014/main" id="{A807C672-38E5-4BDA-B7D9-892833F203C7}"/>
              </a:ext>
            </a:extLst>
          </p:cNvPr>
          <p:cNvSpPr>
            <a:spLocks noChangeArrowheads="1"/>
          </p:cNvSpPr>
          <p:nvPr/>
        </p:nvSpPr>
        <p:spPr bwMode="auto">
          <a:xfrm>
            <a:off x="228600" y="5815013"/>
            <a:ext cx="19050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b="1">
                <a:solidFill>
                  <a:srgbClr val="000066"/>
                </a:solidFill>
              </a:rPr>
              <a:t>Giường</a:t>
            </a:r>
          </a:p>
        </p:txBody>
      </p:sp>
      <p:sp>
        <p:nvSpPr>
          <p:cNvPr id="312646" name="Rectangle 326">
            <a:extLst>
              <a:ext uri="{FF2B5EF4-FFF2-40B4-BE49-F238E27FC236}">
                <a16:creationId xmlns:a16="http://schemas.microsoft.com/office/drawing/2014/main" id="{65796253-9021-4882-A0A2-3430B6AFB733}"/>
              </a:ext>
            </a:extLst>
          </p:cNvPr>
          <p:cNvSpPr>
            <a:spLocks noChangeArrowheads="1"/>
          </p:cNvSpPr>
          <p:nvPr/>
        </p:nvSpPr>
        <p:spPr bwMode="auto">
          <a:xfrm>
            <a:off x="4800600" y="4572000"/>
            <a:ext cx="6858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b="1">
                <a:solidFill>
                  <a:srgbClr val="000066"/>
                </a:solidFill>
              </a:rPr>
              <a:t>Tủ</a:t>
            </a:r>
          </a:p>
        </p:txBody>
      </p:sp>
      <p:sp>
        <p:nvSpPr>
          <p:cNvPr id="312649" name="Rectangle 329">
            <a:extLst>
              <a:ext uri="{FF2B5EF4-FFF2-40B4-BE49-F238E27FC236}">
                <a16:creationId xmlns:a16="http://schemas.microsoft.com/office/drawing/2014/main" id="{7D3F7222-1C81-4DAE-9C7F-2B2A248370A9}"/>
              </a:ext>
            </a:extLst>
          </p:cNvPr>
          <p:cNvSpPr>
            <a:spLocks noChangeArrowheads="1"/>
          </p:cNvSpPr>
          <p:nvPr/>
        </p:nvSpPr>
        <p:spPr bwMode="auto">
          <a:xfrm>
            <a:off x="2286000" y="5943600"/>
            <a:ext cx="16764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b="1">
                <a:solidFill>
                  <a:srgbClr val="000066"/>
                </a:solidFill>
              </a:rPr>
              <a:t>Giá sách</a:t>
            </a:r>
          </a:p>
        </p:txBody>
      </p:sp>
      <p:pic>
        <p:nvPicPr>
          <p:cNvPr id="312645" name="Picture 325" descr="tu go">
            <a:extLst>
              <a:ext uri="{FF2B5EF4-FFF2-40B4-BE49-F238E27FC236}">
                <a16:creationId xmlns:a16="http://schemas.microsoft.com/office/drawing/2014/main" id="{2EDEE929-60DE-4442-BBBF-27DDEB295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19200"/>
            <a:ext cx="16764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12654" name="Picture 334" descr="bo thia-dao">
            <a:extLst>
              <a:ext uri="{FF2B5EF4-FFF2-40B4-BE49-F238E27FC236}">
                <a16:creationId xmlns:a16="http://schemas.microsoft.com/office/drawing/2014/main" id="{35F99483-6837-4407-A258-EFF2333C0B8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4343400"/>
            <a:ext cx="12192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12655" name="Picture 335" descr="Casa_151">
            <a:extLst>
              <a:ext uri="{FF2B5EF4-FFF2-40B4-BE49-F238E27FC236}">
                <a16:creationId xmlns:a16="http://schemas.microsoft.com/office/drawing/2014/main" id="{420E34EC-8CF1-4AEF-AA94-211541BE2D2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2672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12656" name="Picture 336" descr="Casa_152">
            <a:extLst>
              <a:ext uri="{FF2B5EF4-FFF2-40B4-BE49-F238E27FC236}">
                <a16:creationId xmlns:a16="http://schemas.microsoft.com/office/drawing/2014/main" id="{692D0D61-5D18-4524-9AD0-93E4C1EC3BB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426720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12657" name="Picture 337" descr="Objeto_0116">
            <a:extLst>
              <a:ext uri="{FF2B5EF4-FFF2-40B4-BE49-F238E27FC236}">
                <a16:creationId xmlns:a16="http://schemas.microsoft.com/office/drawing/2014/main" id="{11499B2B-72E6-42AB-AE72-2A6209B0CC1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1143000"/>
            <a:ext cx="1524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12658" name="Picture 338" descr="Objeto_0139">
            <a:extLst>
              <a:ext uri="{FF2B5EF4-FFF2-40B4-BE49-F238E27FC236}">
                <a16:creationId xmlns:a16="http://schemas.microsoft.com/office/drawing/2014/main" id="{71215EBC-3E7B-48C6-8BD3-15864EE61B6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1447800"/>
            <a:ext cx="1981200" cy="1447800"/>
          </a:xfrm>
          <a:prstGeom prst="rect">
            <a:avLst/>
          </a:prstGeom>
          <a:noFill/>
          <a:extLst>
            <a:ext uri="{909E8E84-426E-40DD-AFC4-6F175D3DCCD1}">
              <a14:hiddenFill xmlns:a14="http://schemas.microsoft.com/office/drawing/2010/main">
                <a:solidFill>
                  <a:srgbClr val="FFFFFF"/>
                </a:solidFill>
              </a14:hiddenFill>
            </a:ext>
          </a:extLst>
        </p:spPr>
      </p:pic>
      <p:sp>
        <p:nvSpPr>
          <p:cNvPr id="312659" name="Rectangle 339">
            <a:extLst>
              <a:ext uri="{FF2B5EF4-FFF2-40B4-BE49-F238E27FC236}">
                <a16:creationId xmlns:a16="http://schemas.microsoft.com/office/drawing/2014/main" id="{195348BC-B808-46DA-A5C4-85EEAAC98A06}"/>
              </a:ext>
            </a:extLst>
          </p:cNvPr>
          <p:cNvSpPr>
            <a:spLocks noChangeArrowheads="1"/>
          </p:cNvSpPr>
          <p:nvPr/>
        </p:nvSpPr>
        <p:spPr bwMode="auto">
          <a:xfrm>
            <a:off x="7086600" y="3810000"/>
            <a:ext cx="11430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pPr>
            <a:r>
              <a:rPr lang="en-US" altLang="en-US" sz="2400" b="1">
                <a:solidFill>
                  <a:srgbClr val="009900"/>
                </a:solidFill>
              </a:rPr>
              <a:t>Rìu</a:t>
            </a:r>
          </a:p>
        </p:txBody>
      </p:sp>
      <p:pic>
        <p:nvPicPr>
          <p:cNvPr id="312650" name="Picture 330" descr="giasach">
            <a:extLst>
              <a:ext uri="{FF2B5EF4-FFF2-40B4-BE49-F238E27FC236}">
                <a16:creationId xmlns:a16="http://schemas.microsoft.com/office/drawing/2014/main" id="{9F970DE5-3348-44C7-A3AF-2B303AB457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3733800"/>
            <a:ext cx="18288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12660" name="Picture 340" descr="kim">
            <a:extLst>
              <a:ext uri="{FF2B5EF4-FFF2-40B4-BE49-F238E27FC236}">
                <a16:creationId xmlns:a16="http://schemas.microsoft.com/office/drawing/2014/main" id="{3D5DEE3C-7F7F-42E4-A150-D103921B65C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3400" y="1295400"/>
            <a:ext cx="106203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12661" name="Picture 341" descr="Objeto_0147">
            <a:extLst>
              <a:ext uri="{FF2B5EF4-FFF2-40B4-BE49-F238E27FC236}">
                <a16:creationId xmlns:a16="http://schemas.microsoft.com/office/drawing/2014/main" id="{E6901F77-3032-4569-9D2A-83819066BC3C}"/>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4038600" y="3048000"/>
            <a:ext cx="2438400" cy="1225550"/>
          </a:xfrm>
          <a:prstGeom prst="rect">
            <a:avLst/>
          </a:prstGeom>
          <a:noFill/>
          <a:extLst>
            <a:ext uri="{909E8E84-426E-40DD-AFC4-6F175D3DCCD1}">
              <a14:hiddenFill xmlns:a14="http://schemas.microsoft.com/office/drawing/2010/main">
                <a:solidFill>
                  <a:srgbClr val="FFFFFF"/>
                </a:solidFill>
              </a14:hiddenFill>
            </a:ext>
          </a:extLst>
        </p:spPr>
      </p:pic>
      <p:pic>
        <p:nvPicPr>
          <p:cNvPr id="312662" name="Picture 342" descr="Objeto_0111">
            <a:extLst>
              <a:ext uri="{FF2B5EF4-FFF2-40B4-BE49-F238E27FC236}">
                <a16:creationId xmlns:a16="http://schemas.microsoft.com/office/drawing/2014/main" id="{F0E11C69-2F22-4FEE-9BDB-D4950DD2F3DF}"/>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19011719">
            <a:off x="6553200" y="3276600"/>
            <a:ext cx="1600200" cy="1093788"/>
          </a:xfrm>
          <a:prstGeom prst="rect">
            <a:avLst/>
          </a:prstGeom>
          <a:noFill/>
          <a:extLst>
            <a:ext uri="{909E8E84-426E-40DD-AFC4-6F175D3DCCD1}">
              <a14:hiddenFill xmlns:a14="http://schemas.microsoft.com/office/drawing/2010/main">
                <a:solidFill>
                  <a:srgbClr val="FFFFFF"/>
                </a:solidFill>
              </a14:hiddenFill>
            </a:ext>
          </a:extLst>
        </p:spPr>
      </p:pic>
      <p:sp>
        <p:nvSpPr>
          <p:cNvPr id="312663" name="Rectangle 343">
            <a:extLst>
              <a:ext uri="{FF2B5EF4-FFF2-40B4-BE49-F238E27FC236}">
                <a16:creationId xmlns:a16="http://schemas.microsoft.com/office/drawing/2014/main" id="{A30B1A1A-312E-49FF-947F-314D98B846F6}"/>
              </a:ext>
            </a:extLst>
          </p:cNvPr>
          <p:cNvSpPr>
            <a:spLocks noChangeArrowheads="1"/>
          </p:cNvSpPr>
          <p:nvPr/>
        </p:nvSpPr>
        <p:spPr bwMode="auto">
          <a:xfrm>
            <a:off x="7620000" y="5715000"/>
            <a:ext cx="11430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pPr>
            <a:r>
              <a:rPr lang="en-US" altLang="en-US" sz="2400" b="1">
                <a:solidFill>
                  <a:srgbClr val="009900"/>
                </a:solidFill>
              </a:rPr>
              <a:t>Chảo</a:t>
            </a:r>
          </a:p>
        </p:txBody>
      </p:sp>
      <p:sp>
        <p:nvSpPr>
          <p:cNvPr id="312664" name="Rectangle 344">
            <a:extLst>
              <a:ext uri="{FF2B5EF4-FFF2-40B4-BE49-F238E27FC236}">
                <a16:creationId xmlns:a16="http://schemas.microsoft.com/office/drawing/2014/main" id="{08888268-AE78-461E-BC26-CE8754B1B060}"/>
              </a:ext>
            </a:extLst>
          </p:cNvPr>
          <p:cNvSpPr>
            <a:spLocks noChangeArrowheads="1"/>
          </p:cNvSpPr>
          <p:nvPr/>
        </p:nvSpPr>
        <p:spPr bwMode="auto">
          <a:xfrm>
            <a:off x="6172200" y="5767388"/>
            <a:ext cx="11430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pPr>
            <a:r>
              <a:rPr lang="en-US" altLang="en-US" sz="1800" b="1">
                <a:solidFill>
                  <a:srgbClr val="009900"/>
                </a:solidFill>
              </a:rPr>
              <a:t>Dao, thìa, nĩa</a:t>
            </a:r>
          </a:p>
        </p:txBody>
      </p:sp>
      <p:sp>
        <p:nvSpPr>
          <p:cNvPr id="312665" name="Rectangle 345">
            <a:extLst>
              <a:ext uri="{FF2B5EF4-FFF2-40B4-BE49-F238E27FC236}">
                <a16:creationId xmlns:a16="http://schemas.microsoft.com/office/drawing/2014/main" id="{E22BF6E0-7746-4F55-B6E4-5ECF56AA59F6}"/>
              </a:ext>
            </a:extLst>
          </p:cNvPr>
          <p:cNvSpPr>
            <a:spLocks noChangeArrowheads="1"/>
          </p:cNvSpPr>
          <p:nvPr/>
        </p:nvSpPr>
        <p:spPr bwMode="auto">
          <a:xfrm>
            <a:off x="4876800" y="5715000"/>
            <a:ext cx="11430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pPr>
            <a:r>
              <a:rPr lang="en-US" altLang="en-US" sz="2400" b="1">
                <a:solidFill>
                  <a:srgbClr val="009900"/>
                </a:solidFill>
              </a:rPr>
              <a:t>Nồi</a:t>
            </a:r>
          </a:p>
        </p:txBody>
      </p:sp>
      <p:sp>
        <p:nvSpPr>
          <p:cNvPr id="312666" name="Rectangle 346">
            <a:extLst>
              <a:ext uri="{FF2B5EF4-FFF2-40B4-BE49-F238E27FC236}">
                <a16:creationId xmlns:a16="http://schemas.microsoft.com/office/drawing/2014/main" id="{6E4EF664-53A0-4321-A54B-955D3F0C3EEB}"/>
              </a:ext>
            </a:extLst>
          </p:cNvPr>
          <p:cNvSpPr>
            <a:spLocks noChangeArrowheads="1"/>
          </p:cNvSpPr>
          <p:nvPr/>
        </p:nvSpPr>
        <p:spPr bwMode="auto">
          <a:xfrm>
            <a:off x="4800600" y="1524000"/>
            <a:ext cx="11430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pPr>
            <a:r>
              <a:rPr lang="en-US" altLang="en-US" sz="2400" b="1">
                <a:solidFill>
                  <a:srgbClr val="009900"/>
                </a:solidFill>
              </a:rPr>
              <a:t>Kìm</a:t>
            </a:r>
          </a:p>
        </p:txBody>
      </p:sp>
      <p:sp>
        <p:nvSpPr>
          <p:cNvPr id="312667" name="Rectangle 347">
            <a:extLst>
              <a:ext uri="{FF2B5EF4-FFF2-40B4-BE49-F238E27FC236}">
                <a16:creationId xmlns:a16="http://schemas.microsoft.com/office/drawing/2014/main" id="{FE8BFB8C-8C6D-48E7-9592-FFBA3D5F5AD9}"/>
              </a:ext>
            </a:extLst>
          </p:cNvPr>
          <p:cNvSpPr>
            <a:spLocks noChangeArrowheads="1"/>
          </p:cNvSpPr>
          <p:nvPr/>
        </p:nvSpPr>
        <p:spPr bwMode="auto">
          <a:xfrm>
            <a:off x="5029200" y="4114800"/>
            <a:ext cx="11430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pPr>
            <a:r>
              <a:rPr lang="en-US" altLang="en-US" sz="2400" b="1">
                <a:solidFill>
                  <a:srgbClr val="009900"/>
                </a:solidFill>
              </a:rPr>
              <a:t>Kéo</a:t>
            </a:r>
          </a:p>
        </p:txBody>
      </p:sp>
      <p:sp>
        <p:nvSpPr>
          <p:cNvPr id="312668" name="Rectangle 348">
            <a:extLst>
              <a:ext uri="{FF2B5EF4-FFF2-40B4-BE49-F238E27FC236}">
                <a16:creationId xmlns:a16="http://schemas.microsoft.com/office/drawing/2014/main" id="{E1C4A656-FFB7-4527-AD72-A028630F31DF}"/>
              </a:ext>
            </a:extLst>
          </p:cNvPr>
          <p:cNvSpPr>
            <a:spLocks noChangeArrowheads="1"/>
          </p:cNvSpPr>
          <p:nvPr/>
        </p:nvSpPr>
        <p:spPr bwMode="auto">
          <a:xfrm>
            <a:off x="6400800" y="2514600"/>
            <a:ext cx="11430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pPr>
            <a:r>
              <a:rPr lang="en-US" altLang="en-US" sz="2400" b="1">
                <a:solidFill>
                  <a:srgbClr val="009900"/>
                </a:solidFill>
              </a:rPr>
              <a:t>Cưa</a:t>
            </a:r>
          </a:p>
        </p:txBody>
      </p:sp>
      <p:sp>
        <p:nvSpPr>
          <p:cNvPr id="312669" name="Rectangle 349">
            <a:extLst>
              <a:ext uri="{FF2B5EF4-FFF2-40B4-BE49-F238E27FC236}">
                <a16:creationId xmlns:a16="http://schemas.microsoft.com/office/drawing/2014/main" id="{157488D4-ABC5-4048-96EF-BC173FD8D793}"/>
              </a:ext>
            </a:extLst>
          </p:cNvPr>
          <p:cNvSpPr>
            <a:spLocks noChangeArrowheads="1"/>
          </p:cNvSpPr>
          <p:nvPr/>
        </p:nvSpPr>
        <p:spPr bwMode="auto">
          <a:xfrm>
            <a:off x="7772400" y="2667000"/>
            <a:ext cx="11430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pPr>
            <a:r>
              <a:rPr lang="en-US" altLang="en-US" sz="2400" b="1">
                <a:solidFill>
                  <a:srgbClr val="009900"/>
                </a:solidFill>
              </a:rPr>
              <a:t>Búa</a:t>
            </a:r>
          </a:p>
        </p:txBody>
      </p:sp>
      <p:sp>
        <p:nvSpPr>
          <p:cNvPr id="312670" name="Rectangle 350">
            <a:extLst>
              <a:ext uri="{FF2B5EF4-FFF2-40B4-BE49-F238E27FC236}">
                <a16:creationId xmlns:a16="http://schemas.microsoft.com/office/drawing/2014/main" id="{B3E82436-D116-4F15-A723-FE1C85B45AA7}"/>
              </a:ext>
            </a:extLst>
          </p:cNvPr>
          <p:cNvSpPr>
            <a:spLocks noChangeArrowheads="1"/>
          </p:cNvSpPr>
          <p:nvPr/>
        </p:nvSpPr>
        <p:spPr bwMode="auto">
          <a:xfrm>
            <a:off x="1371600" y="3429000"/>
            <a:ext cx="9906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b="1">
                <a:solidFill>
                  <a:srgbClr val="000066"/>
                </a:solidFill>
              </a:rPr>
              <a:t>Tủ</a:t>
            </a:r>
          </a:p>
        </p:txBody>
      </p:sp>
      <p:pic>
        <p:nvPicPr>
          <p:cNvPr id="312672" name="Picture 352" descr="ANd9GcTU5ONXYUN4CbKpyEQdaMG1OfiXtgp8eaCEOnUo_7BN6oVZpcNSXirtgL3Q">
            <a:hlinkClick r:id="rId15"/>
            <a:extLst>
              <a:ext uri="{FF2B5EF4-FFF2-40B4-BE49-F238E27FC236}">
                <a16:creationId xmlns:a16="http://schemas.microsoft.com/office/drawing/2014/main" id="{83C9787D-5793-48D9-8B85-14A5DA21D28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67000" y="1447800"/>
            <a:ext cx="152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312673" name="Rectangle 353">
            <a:extLst>
              <a:ext uri="{FF2B5EF4-FFF2-40B4-BE49-F238E27FC236}">
                <a16:creationId xmlns:a16="http://schemas.microsoft.com/office/drawing/2014/main" id="{74F40E5E-9CB7-4A03-A808-C4389D4C52A7}"/>
              </a:ext>
            </a:extLst>
          </p:cNvPr>
          <p:cNvSpPr>
            <a:spLocks noChangeArrowheads="1"/>
          </p:cNvSpPr>
          <p:nvPr/>
        </p:nvSpPr>
        <p:spPr bwMode="auto">
          <a:xfrm>
            <a:off x="2819400" y="2971800"/>
            <a:ext cx="9906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b="1">
                <a:solidFill>
                  <a:srgbClr val="000066"/>
                </a:solidFill>
              </a:rPr>
              <a:t>Bàn</a:t>
            </a:r>
          </a:p>
        </p:txBody>
      </p:sp>
    </p:spTree>
    <p:extLst>
      <p:ext uri="{BB962C8B-B14F-4D97-AF65-F5344CB8AC3E}">
        <p14:creationId xmlns:p14="http://schemas.microsoft.com/office/powerpoint/2010/main" val="195557548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12639"/>
                                        </p:tgtEl>
                                        <p:attrNameLst>
                                          <p:attrName>style.visibility</p:attrName>
                                        </p:attrNameLst>
                                      </p:cBhvr>
                                      <p:to>
                                        <p:strVal val="visible"/>
                                      </p:to>
                                    </p:set>
                                    <p:animScale>
                                      <p:cBhvr>
                                        <p:cTn id="7" dur="1000" decel="50000" fill="hold">
                                          <p:stCondLst>
                                            <p:cond delay="0"/>
                                          </p:stCondLst>
                                        </p:cTn>
                                        <p:tgtEl>
                                          <p:spTgt spid="3126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2639"/>
                                        </p:tgtEl>
                                        <p:attrNameLst>
                                          <p:attrName>ppt_x</p:attrName>
                                          <p:attrName>ppt_y</p:attrName>
                                        </p:attrNameLst>
                                      </p:cBhvr>
                                    </p:animMotion>
                                    <p:animEffect transition="in" filter="fade">
                                      <p:cBhvr>
                                        <p:cTn id="9" dur="1000"/>
                                        <p:tgtEl>
                                          <p:spTgt spid="312639"/>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12643"/>
                                        </p:tgtEl>
                                        <p:attrNameLst>
                                          <p:attrName>style.visibility</p:attrName>
                                        </p:attrNameLst>
                                      </p:cBhvr>
                                      <p:to>
                                        <p:strVal val="visible"/>
                                      </p:to>
                                    </p:set>
                                    <p:animScale>
                                      <p:cBhvr>
                                        <p:cTn id="12" dur="1000" decel="50000" fill="hold">
                                          <p:stCondLst>
                                            <p:cond delay="0"/>
                                          </p:stCondLst>
                                        </p:cTn>
                                        <p:tgtEl>
                                          <p:spTgt spid="3126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12643"/>
                                        </p:tgtEl>
                                        <p:attrNameLst>
                                          <p:attrName>ppt_x</p:attrName>
                                          <p:attrName>ppt_y</p:attrName>
                                        </p:attrNameLst>
                                      </p:cBhvr>
                                    </p:animMotion>
                                    <p:animEffect transition="in" filter="fade">
                                      <p:cBhvr>
                                        <p:cTn id="14" dur="1000"/>
                                        <p:tgtEl>
                                          <p:spTgt spid="31264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312642"/>
                                        </p:tgtEl>
                                        <p:attrNameLst>
                                          <p:attrName>style.visibility</p:attrName>
                                        </p:attrNameLst>
                                      </p:cBhvr>
                                      <p:to>
                                        <p:strVal val="visible"/>
                                      </p:to>
                                    </p:set>
                                    <p:anim calcmode="lin" valueType="num">
                                      <p:cBhvr>
                                        <p:cTn id="19" dur="1000" fill="hold"/>
                                        <p:tgtEl>
                                          <p:spTgt spid="312642"/>
                                        </p:tgtEl>
                                        <p:attrNameLst>
                                          <p:attrName>ppt_x</p:attrName>
                                        </p:attrNameLst>
                                      </p:cBhvr>
                                      <p:tavLst>
                                        <p:tav tm="0">
                                          <p:val>
                                            <p:strVal val="#ppt_x-.2"/>
                                          </p:val>
                                        </p:tav>
                                        <p:tav tm="100000">
                                          <p:val>
                                            <p:strVal val="#ppt_x"/>
                                          </p:val>
                                        </p:tav>
                                      </p:tavLst>
                                    </p:anim>
                                    <p:anim calcmode="lin" valueType="num">
                                      <p:cBhvr>
                                        <p:cTn id="20" dur="1000" fill="hold"/>
                                        <p:tgtEl>
                                          <p:spTgt spid="31264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12642"/>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312644"/>
                                        </p:tgtEl>
                                        <p:attrNameLst>
                                          <p:attrName>style.visibility</p:attrName>
                                        </p:attrNameLst>
                                      </p:cBhvr>
                                      <p:to>
                                        <p:strVal val="visible"/>
                                      </p:to>
                                    </p:set>
                                    <p:anim calcmode="lin" valueType="num">
                                      <p:cBhvr>
                                        <p:cTn id="24" dur="1000" fill="hold"/>
                                        <p:tgtEl>
                                          <p:spTgt spid="312644"/>
                                        </p:tgtEl>
                                        <p:attrNameLst>
                                          <p:attrName>ppt_x</p:attrName>
                                        </p:attrNameLst>
                                      </p:cBhvr>
                                      <p:tavLst>
                                        <p:tav tm="0">
                                          <p:val>
                                            <p:strVal val="#ppt_x-.2"/>
                                          </p:val>
                                        </p:tav>
                                        <p:tav tm="100000">
                                          <p:val>
                                            <p:strVal val="#ppt_x"/>
                                          </p:val>
                                        </p:tav>
                                      </p:tavLst>
                                    </p:anim>
                                    <p:anim calcmode="lin" valueType="num">
                                      <p:cBhvr>
                                        <p:cTn id="25" dur="1000" fill="hold"/>
                                        <p:tgtEl>
                                          <p:spTgt spid="31264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12644"/>
                                        </p:tgtEl>
                                      </p:cBhvr>
                                    </p:animEffect>
                                  </p:childTnLst>
                                </p:cTn>
                              </p:par>
                              <p:par>
                                <p:cTn id="27" presetID="29" presetClass="entr" presetSubtype="0" fill="hold" nodeType="withEffect">
                                  <p:stCondLst>
                                    <p:cond delay="0"/>
                                  </p:stCondLst>
                                  <p:childTnLst>
                                    <p:set>
                                      <p:cBhvr>
                                        <p:cTn id="28" dur="1" fill="hold">
                                          <p:stCondLst>
                                            <p:cond delay="0"/>
                                          </p:stCondLst>
                                        </p:cTn>
                                        <p:tgtEl>
                                          <p:spTgt spid="312645"/>
                                        </p:tgtEl>
                                        <p:attrNameLst>
                                          <p:attrName>style.visibility</p:attrName>
                                        </p:attrNameLst>
                                      </p:cBhvr>
                                      <p:to>
                                        <p:strVal val="visible"/>
                                      </p:to>
                                    </p:set>
                                    <p:anim calcmode="lin" valueType="num">
                                      <p:cBhvr>
                                        <p:cTn id="29" dur="1000" fill="hold"/>
                                        <p:tgtEl>
                                          <p:spTgt spid="312645"/>
                                        </p:tgtEl>
                                        <p:attrNameLst>
                                          <p:attrName>ppt_x</p:attrName>
                                        </p:attrNameLst>
                                      </p:cBhvr>
                                      <p:tavLst>
                                        <p:tav tm="0">
                                          <p:val>
                                            <p:strVal val="#ppt_x-.2"/>
                                          </p:val>
                                        </p:tav>
                                        <p:tav tm="100000">
                                          <p:val>
                                            <p:strVal val="#ppt_x"/>
                                          </p:val>
                                        </p:tav>
                                      </p:tavLst>
                                    </p:anim>
                                    <p:anim calcmode="lin" valueType="num">
                                      <p:cBhvr>
                                        <p:cTn id="30" dur="1000" fill="hold"/>
                                        <p:tgtEl>
                                          <p:spTgt spid="31264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12645"/>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312646"/>
                                        </p:tgtEl>
                                        <p:attrNameLst>
                                          <p:attrName>style.visibility</p:attrName>
                                        </p:attrNameLst>
                                      </p:cBhvr>
                                      <p:to>
                                        <p:strVal val="visible"/>
                                      </p:to>
                                    </p:set>
                                    <p:anim calcmode="lin" valueType="num">
                                      <p:cBhvr>
                                        <p:cTn id="34" dur="1000" fill="hold"/>
                                        <p:tgtEl>
                                          <p:spTgt spid="312646"/>
                                        </p:tgtEl>
                                        <p:attrNameLst>
                                          <p:attrName>ppt_x</p:attrName>
                                        </p:attrNameLst>
                                      </p:cBhvr>
                                      <p:tavLst>
                                        <p:tav tm="0">
                                          <p:val>
                                            <p:strVal val="#ppt_x-.2"/>
                                          </p:val>
                                        </p:tav>
                                        <p:tav tm="100000">
                                          <p:val>
                                            <p:strVal val="#ppt_x"/>
                                          </p:val>
                                        </p:tav>
                                      </p:tavLst>
                                    </p:anim>
                                    <p:anim calcmode="lin" valueType="num">
                                      <p:cBhvr>
                                        <p:cTn id="35" dur="1000" fill="hold"/>
                                        <p:tgtEl>
                                          <p:spTgt spid="312646"/>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12646"/>
                                        </p:tgtEl>
                                      </p:cBhvr>
                                    </p:animEffect>
                                  </p:childTnLst>
                                </p:cTn>
                              </p:par>
                              <p:par>
                                <p:cTn id="37" presetID="29" presetClass="entr" presetSubtype="0" fill="hold" nodeType="withEffect">
                                  <p:stCondLst>
                                    <p:cond delay="0"/>
                                  </p:stCondLst>
                                  <p:childTnLst>
                                    <p:set>
                                      <p:cBhvr>
                                        <p:cTn id="38" dur="1" fill="hold">
                                          <p:stCondLst>
                                            <p:cond delay="0"/>
                                          </p:stCondLst>
                                        </p:cTn>
                                        <p:tgtEl>
                                          <p:spTgt spid="312650"/>
                                        </p:tgtEl>
                                        <p:attrNameLst>
                                          <p:attrName>style.visibility</p:attrName>
                                        </p:attrNameLst>
                                      </p:cBhvr>
                                      <p:to>
                                        <p:strVal val="visible"/>
                                      </p:to>
                                    </p:set>
                                    <p:anim calcmode="lin" valueType="num">
                                      <p:cBhvr>
                                        <p:cTn id="39" dur="1000" fill="hold"/>
                                        <p:tgtEl>
                                          <p:spTgt spid="312650"/>
                                        </p:tgtEl>
                                        <p:attrNameLst>
                                          <p:attrName>ppt_x</p:attrName>
                                        </p:attrNameLst>
                                      </p:cBhvr>
                                      <p:tavLst>
                                        <p:tav tm="0">
                                          <p:val>
                                            <p:strVal val="#ppt_x-.2"/>
                                          </p:val>
                                        </p:tav>
                                        <p:tav tm="100000">
                                          <p:val>
                                            <p:strVal val="#ppt_x"/>
                                          </p:val>
                                        </p:tav>
                                      </p:tavLst>
                                    </p:anim>
                                    <p:anim calcmode="lin" valueType="num">
                                      <p:cBhvr>
                                        <p:cTn id="40" dur="1000" fill="hold"/>
                                        <p:tgtEl>
                                          <p:spTgt spid="312650"/>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12650"/>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312649"/>
                                        </p:tgtEl>
                                        <p:attrNameLst>
                                          <p:attrName>style.visibility</p:attrName>
                                        </p:attrNameLst>
                                      </p:cBhvr>
                                      <p:to>
                                        <p:strVal val="visible"/>
                                      </p:to>
                                    </p:set>
                                    <p:anim calcmode="lin" valueType="num">
                                      <p:cBhvr>
                                        <p:cTn id="44" dur="1000" fill="hold"/>
                                        <p:tgtEl>
                                          <p:spTgt spid="312649"/>
                                        </p:tgtEl>
                                        <p:attrNameLst>
                                          <p:attrName>ppt_x</p:attrName>
                                        </p:attrNameLst>
                                      </p:cBhvr>
                                      <p:tavLst>
                                        <p:tav tm="0">
                                          <p:val>
                                            <p:strVal val="#ppt_x-.2"/>
                                          </p:val>
                                        </p:tav>
                                        <p:tav tm="100000">
                                          <p:val>
                                            <p:strVal val="#ppt_x"/>
                                          </p:val>
                                        </p:tav>
                                      </p:tavLst>
                                    </p:anim>
                                    <p:anim calcmode="lin" valueType="num">
                                      <p:cBhvr>
                                        <p:cTn id="45" dur="1000" fill="hold"/>
                                        <p:tgtEl>
                                          <p:spTgt spid="312649"/>
                                        </p:tgtEl>
                                        <p:attrNameLst>
                                          <p:attrName>ppt_y</p:attrName>
                                        </p:attrNameLst>
                                      </p:cBhvr>
                                      <p:tavLst>
                                        <p:tav tm="0">
                                          <p:val>
                                            <p:strVal val="#ppt_y"/>
                                          </p:val>
                                        </p:tav>
                                        <p:tav tm="100000">
                                          <p:val>
                                            <p:strVal val="#ppt_y"/>
                                          </p:val>
                                        </p:tav>
                                      </p:tavLst>
                                    </p:anim>
                                    <p:animEffect transition="in" filter="wipe(right)" prLst="gradientSize: 0.1">
                                      <p:cBhvr>
                                        <p:cTn id="46" dur="1000"/>
                                        <p:tgtEl>
                                          <p:spTgt spid="312649"/>
                                        </p:tgtEl>
                                      </p:cBhvr>
                                    </p:animEffect>
                                  </p:childTnLst>
                                </p:cTn>
                              </p:par>
                              <p:par>
                                <p:cTn id="47" presetID="29" presetClass="entr" presetSubtype="0" fill="hold" nodeType="withEffect">
                                  <p:stCondLst>
                                    <p:cond delay="0"/>
                                  </p:stCondLst>
                                  <p:childTnLst>
                                    <p:set>
                                      <p:cBhvr>
                                        <p:cTn id="48" dur="1" fill="hold">
                                          <p:stCondLst>
                                            <p:cond delay="0"/>
                                          </p:stCondLst>
                                        </p:cTn>
                                        <p:tgtEl>
                                          <p:spTgt spid="312654"/>
                                        </p:tgtEl>
                                        <p:attrNameLst>
                                          <p:attrName>style.visibility</p:attrName>
                                        </p:attrNameLst>
                                      </p:cBhvr>
                                      <p:to>
                                        <p:strVal val="visible"/>
                                      </p:to>
                                    </p:set>
                                    <p:anim calcmode="lin" valueType="num">
                                      <p:cBhvr>
                                        <p:cTn id="49" dur="1000" fill="hold"/>
                                        <p:tgtEl>
                                          <p:spTgt spid="312654"/>
                                        </p:tgtEl>
                                        <p:attrNameLst>
                                          <p:attrName>ppt_x</p:attrName>
                                        </p:attrNameLst>
                                      </p:cBhvr>
                                      <p:tavLst>
                                        <p:tav tm="0">
                                          <p:val>
                                            <p:strVal val="#ppt_x-.2"/>
                                          </p:val>
                                        </p:tav>
                                        <p:tav tm="100000">
                                          <p:val>
                                            <p:strVal val="#ppt_x"/>
                                          </p:val>
                                        </p:tav>
                                      </p:tavLst>
                                    </p:anim>
                                    <p:anim calcmode="lin" valueType="num">
                                      <p:cBhvr>
                                        <p:cTn id="50" dur="1000" fill="hold"/>
                                        <p:tgtEl>
                                          <p:spTgt spid="312654"/>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12654"/>
                                        </p:tgtEl>
                                      </p:cBhvr>
                                    </p:animEffect>
                                  </p:childTnLst>
                                </p:cTn>
                              </p:par>
                              <p:par>
                                <p:cTn id="52" presetID="31" presetClass="entr" presetSubtype="0" fill="hold" nodeType="withEffect">
                                  <p:stCondLst>
                                    <p:cond delay="0"/>
                                  </p:stCondLst>
                                  <p:iterate type="lt">
                                    <p:tmPct val="5000"/>
                                  </p:iterate>
                                  <p:childTnLst>
                                    <p:set>
                                      <p:cBhvr>
                                        <p:cTn id="53" dur="1" fill="hold">
                                          <p:stCondLst>
                                            <p:cond delay="0"/>
                                          </p:stCondLst>
                                        </p:cTn>
                                        <p:tgtEl>
                                          <p:spTgt spid="312655"/>
                                        </p:tgtEl>
                                        <p:attrNameLst>
                                          <p:attrName>style.visibility</p:attrName>
                                        </p:attrNameLst>
                                      </p:cBhvr>
                                      <p:to>
                                        <p:strVal val="visible"/>
                                      </p:to>
                                    </p:set>
                                    <p:anim calcmode="lin" valueType="num">
                                      <p:cBhvr>
                                        <p:cTn id="54" dur="1000" fill="hold"/>
                                        <p:tgtEl>
                                          <p:spTgt spid="312655"/>
                                        </p:tgtEl>
                                        <p:attrNameLst>
                                          <p:attrName>ppt_w</p:attrName>
                                        </p:attrNameLst>
                                      </p:cBhvr>
                                      <p:tavLst>
                                        <p:tav tm="0">
                                          <p:val>
                                            <p:fltVal val="0"/>
                                          </p:val>
                                        </p:tav>
                                        <p:tav tm="100000">
                                          <p:val>
                                            <p:strVal val="#ppt_w"/>
                                          </p:val>
                                        </p:tav>
                                      </p:tavLst>
                                    </p:anim>
                                    <p:anim calcmode="lin" valueType="num">
                                      <p:cBhvr>
                                        <p:cTn id="55" dur="1000" fill="hold"/>
                                        <p:tgtEl>
                                          <p:spTgt spid="312655"/>
                                        </p:tgtEl>
                                        <p:attrNameLst>
                                          <p:attrName>ppt_h</p:attrName>
                                        </p:attrNameLst>
                                      </p:cBhvr>
                                      <p:tavLst>
                                        <p:tav tm="0">
                                          <p:val>
                                            <p:fltVal val="0"/>
                                          </p:val>
                                        </p:tav>
                                        <p:tav tm="100000">
                                          <p:val>
                                            <p:strVal val="#ppt_h"/>
                                          </p:val>
                                        </p:tav>
                                      </p:tavLst>
                                    </p:anim>
                                    <p:anim calcmode="lin" valueType="num">
                                      <p:cBhvr>
                                        <p:cTn id="56" dur="1000" fill="hold"/>
                                        <p:tgtEl>
                                          <p:spTgt spid="312655"/>
                                        </p:tgtEl>
                                        <p:attrNameLst>
                                          <p:attrName>style.rotation</p:attrName>
                                        </p:attrNameLst>
                                      </p:cBhvr>
                                      <p:tavLst>
                                        <p:tav tm="0">
                                          <p:val>
                                            <p:fltVal val="90"/>
                                          </p:val>
                                        </p:tav>
                                        <p:tav tm="100000">
                                          <p:val>
                                            <p:fltVal val="0"/>
                                          </p:val>
                                        </p:tav>
                                      </p:tavLst>
                                    </p:anim>
                                    <p:animEffect transition="in" filter="fade">
                                      <p:cBhvr>
                                        <p:cTn id="57" dur="1000"/>
                                        <p:tgtEl>
                                          <p:spTgt spid="312655"/>
                                        </p:tgtEl>
                                      </p:cBhvr>
                                    </p:animEffect>
                                  </p:childTnLst>
                                  <p:subTnLst>
                                    <p:audio>
                                      <p:cMediaNode>
                                        <p:cTn display="0" masterRel="sameClick">
                                          <p:stCondLst>
                                            <p:cond evt="begin" delay="0">
                                              <p:tn val="52"/>
                                            </p:cond>
                                          </p:stCondLst>
                                          <p:endCondLst>
                                            <p:cond evt="onStopAudio" delay="0">
                                              <p:tgtEl>
                                                <p:sldTgt/>
                                              </p:tgtEl>
                                            </p:cond>
                                          </p:endCondLst>
                                        </p:cTn>
                                        <p:tgtEl>
                                          <p:sndTgt r:embed="rId2" name="chimes.wav"/>
                                        </p:tgtEl>
                                      </p:cMediaNode>
                                    </p:audio>
                                  </p:subTnLst>
                                </p:cTn>
                              </p:par>
                              <p:par>
                                <p:cTn id="58" presetID="31" presetClass="entr" presetSubtype="0" fill="hold" nodeType="withEffect">
                                  <p:stCondLst>
                                    <p:cond delay="0"/>
                                  </p:stCondLst>
                                  <p:iterate type="lt">
                                    <p:tmPct val="5000"/>
                                  </p:iterate>
                                  <p:childTnLst>
                                    <p:set>
                                      <p:cBhvr>
                                        <p:cTn id="59" dur="1" fill="hold">
                                          <p:stCondLst>
                                            <p:cond delay="0"/>
                                          </p:stCondLst>
                                        </p:cTn>
                                        <p:tgtEl>
                                          <p:spTgt spid="312656"/>
                                        </p:tgtEl>
                                        <p:attrNameLst>
                                          <p:attrName>style.visibility</p:attrName>
                                        </p:attrNameLst>
                                      </p:cBhvr>
                                      <p:to>
                                        <p:strVal val="visible"/>
                                      </p:to>
                                    </p:set>
                                    <p:anim calcmode="lin" valueType="num">
                                      <p:cBhvr>
                                        <p:cTn id="60" dur="1000" fill="hold"/>
                                        <p:tgtEl>
                                          <p:spTgt spid="312656"/>
                                        </p:tgtEl>
                                        <p:attrNameLst>
                                          <p:attrName>ppt_w</p:attrName>
                                        </p:attrNameLst>
                                      </p:cBhvr>
                                      <p:tavLst>
                                        <p:tav tm="0">
                                          <p:val>
                                            <p:fltVal val="0"/>
                                          </p:val>
                                        </p:tav>
                                        <p:tav tm="100000">
                                          <p:val>
                                            <p:strVal val="#ppt_w"/>
                                          </p:val>
                                        </p:tav>
                                      </p:tavLst>
                                    </p:anim>
                                    <p:anim calcmode="lin" valueType="num">
                                      <p:cBhvr>
                                        <p:cTn id="61" dur="1000" fill="hold"/>
                                        <p:tgtEl>
                                          <p:spTgt spid="312656"/>
                                        </p:tgtEl>
                                        <p:attrNameLst>
                                          <p:attrName>ppt_h</p:attrName>
                                        </p:attrNameLst>
                                      </p:cBhvr>
                                      <p:tavLst>
                                        <p:tav tm="0">
                                          <p:val>
                                            <p:fltVal val="0"/>
                                          </p:val>
                                        </p:tav>
                                        <p:tav tm="100000">
                                          <p:val>
                                            <p:strVal val="#ppt_h"/>
                                          </p:val>
                                        </p:tav>
                                      </p:tavLst>
                                    </p:anim>
                                    <p:anim calcmode="lin" valueType="num">
                                      <p:cBhvr>
                                        <p:cTn id="62" dur="1000" fill="hold"/>
                                        <p:tgtEl>
                                          <p:spTgt spid="312656"/>
                                        </p:tgtEl>
                                        <p:attrNameLst>
                                          <p:attrName>style.rotation</p:attrName>
                                        </p:attrNameLst>
                                      </p:cBhvr>
                                      <p:tavLst>
                                        <p:tav tm="0">
                                          <p:val>
                                            <p:fltVal val="90"/>
                                          </p:val>
                                        </p:tav>
                                        <p:tav tm="100000">
                                          <p:val>
                                            <p:fltVal val="0"/>
                                          </p:val>
                                        </p:tav>
                                      </p:tavLst>
                                    </p:anim>
                                    <p:animEffect transition="in" filter="fade">
                                      <p:cBhvr>
                                        <p:cTn id="63" dur="1000"/>
                                        <p:tgtEl>
                                          <p:spTgt spid="312656"/>
                                        </p:tgtEl>
                                      </p:cBhvr>
                                    </p:animEffect>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par>
                                <p:cTn id="64" presetID="31" presetClass="entr" presetSubtype="0" fill="hold" nodeType="withEffect">
                                  <p:stCondLst>
                                    <p:cond delay="0"/>
                                  </p:stCondLst>
                                  <p:iterate type="lt">
                                    <p:tmPct val="5000"/>
                                  </p:iterate>
                                  <p:childTnLst>
                                    <p:set>
                                      <p:cBhvr>
                                        <p:cTn id="65" dur="1" fill="hold">
                                          <p:stCondLst>
                                            <p:cond delay="0"/>
                                          </p:stCondLst>
                                        </p:cTn>
                                        <p:tgtEl>
                                          <p:spTgt spid="312657"/>
                                        </p:tgtEl>
                                        <p:attrNameLst>
                                          <p:attrName>style.visibility</p:attrName>
                                        </p:attrNameLst>
                                      </p:cBhvr>
                                      <p:to>
                                        <p:strVal val="visible"/>
                                      </p:to>
                                    </p:set>
                                    <p:anim calcmode="lin" valueType="num">
                                      <p:cBhvr>
                                        <p:cTn id="66" dur="1000" fill="hold"/>
                                        <p:tgtEl>
                                          <p:spTgt spid="312657"/>
                                        </p:tgtEl>
                                        <p:attrNameLst>
                                          <p:attrName>ppt_w</p:attrName>
                                        </p:attrNameLst>
                                      </p:cBhvr>
                                      <p:tavLst>
                                        <p:tav tm="0">
                                          <p:val>
                                            <p:fltVal val="0"/>
                                          </p:val>
                                        </p:tav>
                                        <p:tav tm="100000">
                                          <p:val>
                                            <p:strVal val="#ppt_w"/>
                                          </p:val>
                                        </p:tav>
                                      </p:tavLst>
                                    </p:anim>
                                    <p:anim calcmode="lin" valueType="num">
                                      <p:cBhvr>
                                        <p:cTn id="67" dur="1000" fill="hold"/>
                                        <p:tgtEl>
                                          <p:spTgt spid="312657"/>
                                        </p:tgtEl>
                                        <p:attrNameLst>
                                          <p:attrName>ppt_h</p:attrName>
                                        </p:attrNameLst>
                                      </p:cBhvr>
                                      <p:tavLst>
                                        <p:tav tm="0">
                                          <p:val>
                                            <p:fltVal val="0"/>
                                          </p:val>
                                        </p:tav>
                                        <p:tav tm="100000">
                                          <p:val>
                                            <p:strVal val="#ppt_h"/>
                                          </p:val>
                                        </p:tav>
                                      </p:tavLst>
                                    </p:anim>
                                    <p:anim calcmode="lin" valueType="num">
                                      <p:cBhvr>
                                        <p:cTn id="68" dur="1000" fill="hold"/>
                                        <p:tgtEl>
                                          <p:spTgt spid="312657"/>
                                        </p:tgtEl>
                                        <p:attrNameLst>
                                          <p:attrName>style.rotation</p:attrName>
                                        </p:attrNameLst>
                                      </p:cBhvr>
                                      <p:tavLst>
                                        <p:tav tm="0">
                                          <p:val>
                                            <p:fltVal val="90"/>
                                          </p:val>
                                        </p:tav>
                                        <p:tav tm="100000">
                                          <p:val>
                                            <p:fltVal val="0"/>
                                          </p:val>
                                        </p:tav>
                                      </p:tavLst>
                                    </p:anim>
                                    <p:animEffect transition="in" filter="fade">
                                      <p:cBhvr>
                                        <p:cTn id="69" dur="1000"/>
                                        <p:tgtEl>
                                          <p:spTgt spid="312657"/>
                                        </p:tgtEl>
                                      </p:cBhvr>
                                    </p:animEffect>
                                  </p:childTnLst>
                                  <p:subTnLst>
                                    <p:audio>
                                      <p:cMediaNode>
                                        <p:cTn display="0" masterRel="sameClick">
                                          <p:stCondLst>
                                            <p:cond evt="begin" delay="0">
                                              <p:tn val="64"/>
                                            </p:cond>
                                          </p:stCondLst>
                                          <p:endCondLst>
                                            <p:cond evt="onStopAudio" delay="0">
                                              <p:tgtEl>
                                                <p:sldTgt/>
                                              </p:tgtEl>
                                            </p:cond>
                                          </p:endCondLst>
                                        </p:cTn>
                                        <p:tgtEl>
                                          <p:sndTgt r:embed="rId2" name="chimes.wav"/>
                                        </p:tgtEl>
                                      </p:cMediaNode>
                                    </p:audio>
                                  </p:subTnLst>
                                </p:cTn>
                              </p:par>
                              <p:par>
                                <p:cTn id="70" presetID="31" presetClass="entr" presetSubtype="0" fill="hold" nodeType="withEffect">
                                  <p:stCondLst>
                                    <p:cond delay="0"/>
                                  </p:stCondLst>
                                  <p:iterate type="lt">
                                    <p:tmPct val="5000"/>
                                  </p:iterate>
                                  <p:childTnLst>
                                    <p:set>
                                      <p:cBhvr>
                                        <p:cTn id="71" dur="1" fill="hold">
                                          <p:stCondLst>
                                            <p:cond delay="0"/>
                                          </p:stCondLst>
                                        </p:cTn>
                                        <p:tgtEl>
                                          <p:spTgt spid="312658"/>
                                        </p:tgtEl>
                                        <p:attrNameLst>
                                          <p:attrName>style.visibility</p:attrName>
                                        </p:attrNameLst>
                                      </p:cBhvr>
                                      <p:to>
                                        <p:strVal val="visible"/>
                                      </p:to>
                                    </p:set>
                                    <p:anim calcmode="lin" valueType="num">
                                      <p:cBhvr>
                                        <p:cTn id="72" dur="1000" fill="hold"/>
                                        <p:tgtEl>
                                          <p:spTgt spid="312658"/>
                                        </p:tgtEl>
                                        <p:attrNameLst>
                                          <p:attrName>ppt_w</p:attrName>
                                        </p:attrNameLst>
                                      </p:cBhvr>
                                      <p:tavLst>
                                        <p:tav tm="0">
                                          <p:val>
                                            <p:fltVal val="0"/>
                                          </p:val>
                                        </p:tav>
                                        <p:tav tm="100000">
                                          <p:val>
                                            <p:strVal val="#ppt_w"/>
                                          </p:val>
                                        </p:tav>
                                      </p:tavLst>
                                    </p:anim>
                                    <p:anim calcmode="lin" valueType="num">
                                      <p:cBhvr>
                                        <p:cTn id="73" dur="1000" fill="hold"/>
                                        <p:tgtEl>
                                          <p:spTgt spid="312658"/>
                                        </p:tgtEl>
                                        <p:attrNameLst>
                                          <p:attrName>ppt_h</p:attrName>
                                        </p:attrNameLst>
                                      </p:cBhvr>
                                      <p:tavLst>
                                        <p:tav tm="0">
                                          <p:val>
                                            <p:fltVal val="0"/>
                                          </p:val>
                                        </p:tav>
                                        <p:tav tm="100000">
                                          <p:val>
                                            <p:strVal val="#ppt_h"/>
                                          </p:val>
                                        </p:tav>
                                      </p:tavLst>
                                    </p:anim>
                                    <p:anim calcmode="lin" valueType="num">
                                      <p:cBhvr>
                                        <p:cTn id="74" dur="1000" fill="hold"/>
                                        <p:tgtEl>
                                          <p:spTgt spid="312658"/>
                                        </p:tgtEl>
                                        <p:attrNameLst>
                                          <p:attrName>style.rotation</p:attrName>
                                        </p:attrNameLst>
                                      </p:cBhvr>
                                      <p:tavLst>
                                        <p:tav tm="0">
                                          <p:val>
                                            <p:fltVal val="90"/>
                                          </p:val>
                                        </p:tav>
                                        <p:tav tm="100000">
                                          <p:val>
                                            <p:fltVal val="0"/>
                                          </p:val>
                                        </p:tav>
                                      </p:tavLst>
                                    </p:anim>
                                    <p:animEffect transition="in" filter="fade">
                                      <p:cBhvr>
                                        <p:cTn id="75" dur="1000"/>
                                        <p:tgtEl>
                                          <p:spTgt spid="312658"/>
                                        </p:tgtEl>
                                      </p:cBhvr>
                                    </p:animEffect>
                                  </p:childTnLst>
                                  <p:subTnLst>
                                    <p:audio>
                                      <p:cMediaNode>
                                        <p:cTn display="0" masterRel="sameClick">
                                          <p:stCondLst>
                                            <p:cond evt="begin" delay="0">
                                              <p:tn val="70"/>
                                            </p:cond>
                                          </p:stCondLst>
                                          <p:endCondLst>
                                            <p:cond evt="onStopAudio" delay="0">
                                              <p:tgtEl>
                                                <p:sldTgt/>
                                              </p:tgtEl>
                                            </p:cond>
                                          </p:endCondLst>
                                        </p:cTn>
                                        <p:tgtEl>
                                          <p:sndTgt r:embed="rId2" name="chimes.wav"/>
                                        </p:tgtEl>
                                      </p:cMediaNode>
                                    </p:audio>
                                  </p:subTnLst>
                                </p:cTn>
                              </p:par>
                              <p:par>
                                <p:cTn id="76" presetID="29" presetClass="entr" presetSubtype="0" fill="hold" grpId="0" nodeType="withEffect">
                                  <p:stCondLst>
                                    <p:cond delay="0"/>
                                  </p:stCondLst>
                                  <p:childTnLst>
                                    <p:set>
                                      <p:cBhvr>
                                        <p:cTn id="77" dur="1" fill="hold">
                                          <p:stCondLst>
                                            <p:cond delay="0"/>
                                          </p:stCondLst>
                                        </p:cTn>
                                        <p:tgtEl>
                                          <p:spTgt spid="312659"/>
                                        </p:tgtEl>
                                        <p:attrNameLst>
                                          <p:attrName>style.visibility</p:attrName>
                                        </p:attrNameLst>
                                      </p:cBhvr>
                                      <p:to>
                                        <p:strVal val="visible"/>
                                      </p:to>
                                    </p:set>
                                    <p:anim calcmode="lin" valueType="num">
                                      <p:cBhvr>
                                        <p:cTn id="78" dur="1000" fill="hold"/>
                                        <p:tgtEl>
                                          <p:spTgt spid="312659"/>
                                        </p:tgtEl>
                                        <p:attrNameLst>
                                          <p:attrName>ppt_x</p:attrName>
                                        </p:attrNameLst>
                                      </p:cBhvr>
                                      <p:tavLst>
                                        <p:tav tm="0">
                                          <p:val>
                                            <p:strVal val="#ppt_x-.2"/>
                                          </p:val>
                                        </p:tav>
                                        <p:tav tm="100000">
                                          <p:val>
                                            <p:strVal val="#ppt_x"/>
                                          </p:val>
                                        </p:tav>
                                      </p:tavLst>
                                    </p:anim>
                                    <p:anim calcmode="lin" valueType="num">
                                      <p:cBhvr>
                                        <p:cTn id="79" dur="1000" fill="hold"/>
                                        <p:tgtEl>
                                          <p:spTgt spid="312659"/>
                                        </p:tgtEl>
                                        <p:attrNameLst>
                                          <p:attrName>ppt_y</p:attrName>
                                        </p:attrNameLst>
                                      </p:cBhvr>
                                      <p:tavLst>
                                        <p:tav tm="0">
                                          <p:val>
                                            <p:strVal val="#ppt_y"/>
                                          </p:val>
                                        </p:tav>
                                        <p:tav tm="100000">
                                          <p:val>
                                            <p:strVal val="#ppt_y"/>
                                          </p:val>
                                        </p:tav>
                                      </p:tavLst>
                                    </p:anim>
                                    <p:animEffect transition="in" filter="wipe(right)" prLst="gradientSize: 0.1">
                                      <p:cBhvr>
                                        <p:cTn id="80" dur="1000"/>
                                        <p:tgtEl>
                                          <p:spTgt spid="31265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2" presetClass="entr" presetSubtype="4" fill="hold" nodeType="clickEffect">
                                  <p:stCondLst>
                                    <p:cond delay="0"/>
                                  </p:stCondLst>
                                  <p:childTnLst>
                                    <p:set>
                                      <p:cBhvr>
                                        <p:cTn id="84" dur="1" fill="hold">
                                          <p:stCondLst>
                                            <p:cond delay="0"/>
                                          </p:stCondLst>
                                        </p:cTn>
                                        <p:tgtEl>
                                          <p:spTgt spid="312660"/>
                                        </p:tgtEl>
                                        <p:attrNameLst>
                                          <p:attrName>style.visibility</p:attrName>
                                        </p:attrNameLst>
                                      </p:cBhvr>
                                      <p:to>
                                        <p:strVal val="visible"/>
                                      </p:to>
                                    </p:set>
                                    <p:animEffect transition="in" filter="slide(fromBottom)">
                                      <p:cBhvr>
                                        <p:cTn id="85" dur="500"/>
                                        <p:tgtEl>
                                          <p:spTgt spid="312660"/>
                                        </p:tgtEl>
                                      </p:cBhvr>
                                    </p:animEffect>
                                  </p:childTnLst>
                                </p:cTn>
                              </p:par>
                              <p:par>
                                <p:cTn id="86" presetID="31" presetClass="entr" presetSubtype="0" fill="hold" nodeType="withEffect">
                                  <p:stCondLst>
                                    <p:cond delay="0"/>
                                  </p:stCondLst>
                                  <p:iterate type="lt">
                                    <p:tmPct val="5000"/>
                                  </p:iterate>
                                  <p:childTnLst>
                                    <p:set>
                                      <p:cBhvr>
                                        <p:cTn id="87" dur="1" fill="hold">
                                          <p:stCondLst>
                                            <p:cond delay="0"/>
                                          </p:stCondLst>
                                        </p:cTn>
                                        <p:tgtEl>
                                          <p:spTgt spid="312661"/>
                                        </p:tgtEl>
                                        <p:attrNameLst>
                                          <p:attrName>style.visibility</p:attrName>
                                        </p:attrNameLst>
                                      </p:cBhvr>
                                      <p:to>
                                        <p:strVal val="visible"/>
                                      </p:to>
                                    </p:set>
                                    <p:anim calcmode="lin" valueType="num">
                                      <p:cBhvr>
                                        <p:cTn id="88" dur="1000" fill="hold"/>
                                        <p:tgtEl>
                                          <p:spTgt spid="312661"/>
                                        </p:tgtEl>
                                        <p:attrNameLst>
                                          <p:attrName>ppt_w</p:attrName>
                                        </p:attrNameLst>
                                      </p:cBhvr>
                                      <p:tavLst>
                                        <p:tav tm="0">
                                          <p:val>
                                            <p:fltVal val="0"/>
                                          </p:val>
                                        </p:tav>
                                        <p:tav tm="100000">
                                          <p:val>
                                            <p:strVal val="#ppt_w"/>
                                          </p:val>
                                        </p:tav>
                                      </p:tavLst>
                                    </p:anim>
                                    <p:anim calcmode="lin" valueType="num">
                                      <p:cBhvr>
                                        <p:cTn id="89" dur="1000" fill="hold"/>
                                        <p:tgtEl>
                                          <p:spTgt spid="312661"/>
                                        </p:tgtEl>
                                        <p:attrNameLst>
                                          <p:attrName>ppt_h</p:attrName>
                                        </p:attrNameLst>
                                      </p:cBhvr>
                                      <p:tavLst>
                                        <p:tav tm="0">
                                          <p:val>
                                            <p:fltVal val="0"/>
                                          </p:val>
                                        </p:tav>
                                        <p:tav tm="100000">
                                          <p:val>
                                            <p:strVal val="#ppt_h"/>
                                          </p:val>
                                        </p:tav>
                                      </p:tavLst>
                                    </p:anim>
                                    <p:anim calcmode="lin" valueType="num">
                                      <p:cBhvr>
                                        <p:cTn id="90" dur="1000" fill="hold"/>
                                        <p:tgtEl>
                                          <p:spTgt spid="312661"/>
                                        </p:tgtEl>
                                        <p:attrNameLst>
                                          <p:attrName>style.rotation</p:attrName>
                                        </p:attrNameLst>
                                      </p:cBhvr>
                                      <p:tavLst>
                                        <p:tav tm="0">
                                          <p:val>
                                            <p:fltVal val="90"/>
                                          </p:val>
                                        </p:tav>
                                        <p:tav tm="100000">
                                          <p:val>
                                            <p:fltVal val="0"/>
                                          </p:val>
                                        </p:tav>
                                      </p:tavLst>
                                    </p:anim>
                                    <p:animEffect transition="in" filter="fade">
                                      <p:cBhvr>
                                        <p:cTn id="91" dur="1000"/>
                                        <p:tgtEl>
                                          <p:spTgt spid="312661"/>
                                        </p:tgtEl>
                                      </p:cBhvr>
                                    </p:animEffect>
                                  </p:childTnLst>
                                  <p:subTnLst>
                                    <p:audio>
                                      <p:cMediaNode>
                                        <p:cTn display="0" masterRel="sameClick">
                                          <p:stCondLst>
                                            <p:cond evt="begin" delay="0">
                                              <p:tn val="86"/>
                                            </p:cond>
                                          </p:stCondLst>
                                          <p:endCondLst>
                                            <p:cond evt="onStopAudio" delay="0">
                                              <p:tgtEl>
                                                <p:sldTgt/>
                                              </p:tgtEl>
                                            </p:cond>
                                          </p:endCondLst>
                                        </p:cTn>
                                        <p:tgtEl>
                                          <p:sndTgt r:embed="rId2" name="chimes.wav"/>
                                        </p:tgtEl>
                                      </p:cMediaNode>
                                    </p:audio>
                                  </p:subTnLst>
                                </p:cTn>
                              </p:par>
                              <p:par>
                                <p:cTn id="92" presetID="31" presetClass="entr" presetSubtype="0" fill="hold" nodeType="withEffect">
                                  <p:stCondLst>
                                    <p:cond delay="0"/>
                                  </p:stCondLst>
                                  <p:iterate type="lt">
                                    <p:tmPct val="5000"/>
                                  </p:iterate>
                                  <p:childTnLst>
                                    <p:set>
                                      <p:cBhvr>
                                        <p:cTn id="93" dur="1" fill="hold">
                                          <p:stCondLst>
                                            <p:cond delay="0"/>
                                          </p:stCondLst>
                                        </p:cTn>
                                        <p:tgtEl>
                                          <p:spTgt spid="312662"/>
                                        </p:tgtEl>
                                        <p:attrNameLst>
                                          <p:attrName>style.visibility</p:attrName>
                                        </p:attrNameLst>
                                      </p:cBhvr>
                                      <p:to>
                                        <p:strVal val="visible"/>
                                      </p:to>
                                    </p:set>
                                    <p:anim calcmode="lin" valueType="num">
                                      <p:cBhvr>
                                        <p:cTn id="94" dur="1000" fill="hold"/>
                                        <p:tgtEl>
                                          <p:spTgt spid="312662"/>
                                        </p:tgtEl>
                                        <p:attrNameLst>
                                          <p:attrName>ppt_w</p:attrName>
                                        </p:attrNameLst>
                                      </p:cBhvr>
                                      <p:tavLst>
                                        <p:tav tm="0">
                                          <p:val>
                                            <p:fltVal val="0"/>
                                          </p:val>
                                        </p:tav>
                                        <p:tav tm="100000">
                                          <p:val>
                                            <p:strVal val="#ppt_w"/>
                                          </p:val>
                                        </p:tav>
                                      </p:tavLst>
                                    </p:anim>
                                    <p:anim calcmode="lin" valueType="num">
                                      <p:cBhvr>
                                        <p:cTn id="95" dur="1000" fill="hold"/>
                                        <p:tgtEl>
                                          <p:spTgt spid="312662"/>
                                        </p:tgtEl>
                                        <p:attrNameLst>
                                          <p:attrName>ppt_h</p:attrName>
                                        </p:attrNameLst>
                                      </p:cBhvr>
                                      <p:tavLst>
                                        <p:tav tm="0">
                                          <p:val>
                                            <p:fltVal val="0"/>
                                          </p:val>
                                        </p:tav>
                                        <p:tav tm="100000">
                                          <p:val>
                                            <p:strVal val="#ppt_h"/>
                                          </p:val>
                                        </p:tav>
                                      </p:tavLst>
                                    </p:anim>
                                    <p:anim calcmode="lin" valueType="num">
                                      <p:cBhvr>
                                        <p:cTn id="96" dur="1000" fill="hold"/>
                                        <p:tgtEl>
                                          <p:spTgt spid="312662"/>
                                        </p:tgtEl>
                                        <p:attrNameLst>
                                          <p:attrName>style.rotation</p:attrName>
                                        </p:attrNameLst>
                                      </p:cBhvr>
                                      <p:tavLst>
                                        <p:tav tm="0">
                                          <p:val>
                                            <p:fltVal val="90"/>
                                          </p:val>
                                        </p:tav>
                                        <p:tav tm="100000">
                                          <p:val>
                                            <p:fltVal val="0"/>
                                          </p:val>
                                        </p:tav>
                                      </p:tavLst>
                                    </p:anim>
                                    <p:animEffect transition="in" filter="fade">
                                      <p:cBhvr>
                                        <p:cTn id="97" dur="1000"/>
                                        <p:tgtEl>
                                          <p:spTgt spid="312662"/>
                                        </p:tgtEl>
                                      </p:cBhvr>
                                    </p:animEffect>
                                  </p:childTnLst>
                                  <p:subTnLst>
                                    <p:audio>
                                      <p:cMediaNode>
                                        <p:cTn display="0" masterRel="sameClick">
                                          <p:stCondLst>
                                            <p:cond evt="begin" delay="0">
                                              <p:tn val="92"/>
                                            </p:cond>
                                          </p:stCondLst>
                                          <p:endCondLst>
                                            <p:cond evt="onStopAudio" delay="0">
                                              <p:tgtEl>
                                                <p:sldTgt/>
                                              </p:tgtEl>
                                            </p:cond>
                                          </p:endCondLst>
                                        </p:cTn>
                                        <p:tgtEl>
                                          <p:sndTgt r:embed="rId2" name="chimes.wav"/>
                                        </p:tgtEl>
                                      </p:cMediaNode>
                                    </p:audio>
                                  </p:subTnLst>
                                </p:cTn>
                              </p:par>
                              <p:par>
                                <p:cTn id="98" presetID="29" presetClass="entr" presetSubtype="0" fill="hold" grpId="0" nodeType="withEffect">
                                  <p:stCondLst>
                                    <p:cond delay="0"/>
                                  </p:stCondLst>
                                  <p:childTnLst>
                                    <p:set>
                                      <p:cBhvr>
                                        <p:cTn id="99" dur="1" fill="hold">
                                          <p:stCondLst>
                                            <p:cond delay="0"/>
                                          </p:stCondLst>
                                        </p:cTn>
                                        <p:tgtEl>
                                          <p:spTgt spid="312663"/>
                                        </p:tgtEl>
                                        <p:attrNameLst>
                                          <p:attrName>style.visibility</p:attrName>
                                        </p:attrNameLst>
                                      </p:cBhvr>
                                      <p:to>
                                        <p:strVal val="visible"/>
                                      </p:to>
                                    </p:set>
                                    <p:anim calcmode="lin" valueType="num">
                                      <p:cBhvr>
                                        <p:cTn id="100" dur="1000" fill="hold"/>
                                        <p:tgtEl>
                                          <p:spTgt spid="312663"/>
                                        </p:tgtEl>
                                        <p:attrNameLst>
                                          <p:attrName>ppt_x</p:attrName>
                                        </p:attrNameLst>
                                      </p:cBhvr>
                                      <p:tavLst>
                                        <p:tav tm="0">
                                          <p:val>
                                            <p:strVal val="#ppt_x-.2"/>
                                          </p:val>
                                        </p:tav>
                                        <p:tav tm="100000">
                                          <p:val>
                                            <p:strVal val="#ppt_x"/>
                                          </p:val>
                                        </p:tav>
                                      </p:tavLst>
                                    </p:anim>
                                    <p:anim calcmode="lin" valueType="num">
                                      <p:cBhvr>
                                        <p:cTn id="101" dur="1000" fill="hold"/>
                                        <p:tgtEl>
                                          <p:spTgt spid="312663"/>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312663"/>
                                        </p:tgtEl>
                                      </p:cBhvr>
                                    </p:animEffect>
                                  </p:childTnLst>
                                </p:cTn>
                              </p:par>
                              <p:par>
                                <p:cTn id="103" presetID="29" presetClass="entr" presetSubtype="0" fill="hold" grpId="0" nodeType="withEffect">
                                  <p:stCondLst>
                                    <p:cond delay="0"/>
                                  </p:stCondLst>
                                  <p:childTnLst>
                                    <p:set>
                                      <p:cBhvr>
                                        <p:cTn id="104" dur="1" fill="hold">
                                          <p:stCondLst>
                                            <p:cond delay="0"/>
                                          </p:stCondLst>
                                        </p:cTn>
                                        <p:tgtEl>
                                          <p:spTgt spid="312664"/>
                                        </p:tgtEl>
                                        <p:attrNameLst>
                                          <p:attrName>style.visibility</p:attrName>
                                        </p:attrNameLst>
                                      </p:cBhvr>
                                      <p:to>
                                        <p:strVal val="visible"/>
                                      </p:to>
                                    </p:set>
                                    <p:anim calcmode="lin" valueType="num">
                                      <p:cBhvr>
                                        <p:cTn id="105" dur="1000" fill="hold"/>
                                        <p:tgtEl>
                                          <p:spTgt spid="312664"/>
                                        </p:tgtEl>
                                        <p:attrNameLst>
                                          <p:attrName>ppt_x</p:attrName>
                                        </p:attrNameLst>
                                      </p:cBhvr>
                                      <p:tavLst>
                                        <p:tav tm="0">
                                          <p:val>
                                            <p:strVal val="#ppt_x-.2"/>
                                          </p:val>
                                        </p:tav>
                                        <p:tav tm="100000">
                                          <p:val>
                                            <p:strVal val="#ppt_x"/>
                                          </p:val>
                                        </p:tav>
                                      </p:tavLst>
                                    </p:anim>
                                    <p:anim calcmode="lin" valueType="num">
                                      <p:cBhvr>
                                        <p:cTn id="106" dur="1000" fill="hold"/>
                                        <p:tgtEl>
                                          <p:spTgt spid="312664"/>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312664"/>
                                        </p:tgtEl>
                                      </p:cBhvr>
                                    </p:animEffect>
                                  </p:childTnLst>
                                </p:cTn>
                              </p:par>
                              <p:par>
                                <p:cTn id="108" presetID="29" presetClass="entr" presetSubtype="0" fill="hold" grpId="0" nodeType="withEffect">
                                  <p:stCondLst>
                                    <p:cond delay="0"/>
                                  </p:stCondLst>
                                  <p:childTnLst>
                                    <p:set>
                                      <p:cBhvr>
                                        <p:cTn id="109" dur="1" fill="hold">
                                          <p:stCondLst>
                                            <p:cond delay="0"/>
                                          </p:stCondLst>
                                        </p:cTn>
                                        <p:tgtEl>
                                          <p:spTgt spid="312665"/>
                                        </p:tgtEl>
                                        <p:attrNameLst>
                                          <p:attrName>style.visibility</p:attrName>
                                        </p:attrNameLst>
                                      </p:cBhvr>
                                      <p:to>
                                        <p:strVal val="visible"/>
                                      </p:to>
                                    </p:set>
                                    <p:anim calcmode="lin" valueType="num">
                                      <p:cBhvr>
                                        <p:cTn id="110" dur="1000" fill="hold"/>
                                        <p:tgtEl>
                                          <p:spTgt spid="312665"/>
                                        </p:tgtEl>
                                        <p:attrNameLst>
                                          <p:attrName>ppt_x</p:attrName>
                                        </p:attrNameLst>
                                      </p:cBhvr>
                                      <p:tavLst>
                                        <p:tav tm="0">
                                          <p:val>
                                            <p:strVal val="#ppt_x-.2"/>
                                          </p:val>
                                        </p:tav>
                                        <p:tav tm="100000">
                                          <p:val>
                                            <p:strVal val="#ppt_x"/>
                                          </p:val>
                                        </p:tav>
                                      </p:tavLst>
                                    </p:anim>
                                    <p:anim calcmode="lin" valueType="num">
                                      <p:cBhvr>
                                        <p:cTn id="111" dur="1000" fill="hold"/>
                                        <p:tgtEl>
                                          <p:spTgt spid="312665"/>
                                        </p:tgtEl>
                                        <p:attrNameLst>
                                          <p:attrName>ppt_y</p:attrName>
                                        </p:attrNameLst>
                                      </p:cBhvr>
                                      <p:tavLst>
                                        <p:tav tm="0">
                                          <p:val>
                                            <p:strVal val="#ppt_y"/>
                                          </p:val>
                                        </p:tav>
                                        <p:tav tm="100000">
                                          <p:val>
                                            <p:strVal val="#ppt_y"/>
                                          </p:val>
                                        </p:tav>
                                      </p:tavLst>
                                    </p:anim>
                                    <p:animEffect transition="in" filter="wipe(right)" prLst="gradientSize: 0.1">
                                      <p:cBhvr>
                                        <p:cTn id="112" dur="1000"/>
                                        <p:tgtEl>
                                          <p:spTgt spid="312665"/>
                                        </p:tgtEl>
                                      </p:cBhvr>
                                    </p:animEffect>
                                  </p:childTnLst>
                                </p:cTn>
                              </p:par>
                              <p:par>
                                <p:cTn id="113" presetID="29" presetClass="entr" presetSubtype="0" fill="hold" grpId="0" nodeType="withEffect">
                                  <p:stCondLst>
                                    <p:cond delay="0"/>
                                  </p:stCondLst>
                                  <p:childTnLst>
                                    <p:set>
                                      <p:cBhvr>
                                        <p:cTn id="114" dur="1" fill="hold">
                                          <p:stCondLst>
                                            <p:cond delay="0"/>
                                          </p:stCondLst>
                                        </p:cTn>
                                        <p:tgtEl>
                                          <p:spTgt spid="312666"/>
                                        </p:tgtEl>
                                        <p:attrNameLst>
                                          <p:attrName>style.visibility</p:attrName>
                                        </p:attrNameLst>
                                      </p:cBhvr>
                                      <p:to>
                                        <p:strVal val="visible"/>
                                      </p:to>
                                    </p:set>
                                    <p:anim calcmode="lin" valueType="num">
                                      <p:cBhvr>
                                        <p:cTn id="115" dur="1000" fill="hold"/>
                                        <p:tgtEl>
                                          <p:spTgt spid="312666"/>
                                        </p:tgtEl>
                                        <p:attrNameLst>
                                          <p:attrName>ppt_x</p:attrName>
                                        </p:attrNameLst>
                                      </p:cBhvr>
                                      <p:tavLst>
                                        <p:tav tm="0">
                                          <p:val>
                                            <p:strVal val="#ppt_x-.2"/>
                                          </p:val>
                                        </p:tav>
                                        <p:tav tm="100000">
                                          <p:val>
                                            <p:strVal val="#ppt_x"/>
                                          </p:val>
                                        </p:tav>
                                      </p:tavLst>
                                    </p:anim>
                                    <p:anim calcmode="lin" valueType="num">
                                      <p:cBhvr>
                                        <p:cTn id="116" dur="1000" fill="hold"/>
                                        <p:tgtEl>
                                          <p:spTgt spid="312666"/>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312666"/>
                                        </p:tgtEl>
                                      </p:cBhvr>
                                    </p:animEffect>
                                  </p:childTnLst>
                                </p:cTn>
                              </p:par>
                              <p:par>
                                <p:cTn id="118" presetID="29" presetClass="entr" presetSubtype="0" fill="hold" grpId="0" nodeType="withEffect">
                                  <p:stCondLst>
                                    <p:cond delay="0"/>
                                  </p:stCondLst>
                                  <p:childTnLst>
                                    <p:set>
                                      <p:cBhvr>
                                        <p:cTn id="119" dur="1" fill="hold">
                                          <p:stCondLst>
                                            <p:cond delay="0"/>
                                          </p:stCondLst>
                                        </p:cTn>
                                        <p:tgtEl>
                                          <p:spTgt spid="312667"/>
                                        </p:tgtEl>
                                        <p:attrNameLst>
                                          <p:attrName>style.visibility</p:attrName>
                                        </p:attrNameLst>
                                      </p:cBhvr>
                                      <p:to>
                                        <p:strVal val="visible"/>
                                      </p:to>
                                    </p:set>
                                    <p:anim calcmode="lin" valueType="num">
                                      <p:cBhvr>
                                        <p:cTn id="120" dur="1000" fill="hold"/>
                                        <p:tgtEl>
                                          <p:spTgt spid="312667"/>
                                        </p:tgtEl>
                                        <p:attrNameLst>
                                          <p:attrName>ppt_x</p:attrName>
                                        </p:attrNameLst>
                                      </p:cBhvr>
                                      <p:tavLst>
                                        <p:tav tm="0">
                                          <p:val>
                                            <p:strVal val="#ppt_x-.2"/>
                                          </p:val>
                                        </p:tav>
                                        <p:tav tm="100000">
                                          <p:val>
                                            <p:strVal val="#ppt_x"/>
                                          </p:val>
                                        </p:tav>
                                      </p:tavLst>
                                    </p:anim>
                                    <p:anim calcmode="lin" valueType="num">
                                      <p:cBhvr>
                                        <p:cTn id="121" dur="1000" fill="hold"/>
                                        <p:tgtEl>
                                          <p:spTgt spid="312667"/>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312667"/>
                                        </p:tgtEl>
                                      </p:cBhvr>
                                    </p:animEffect>
                                  </p:childTnLst>
                                </p:cTn>
                              </p:par>
                              <p:par>
                                <p:cTn id="123" presetID="29" presetClass="entr" presetSubtype="0" fill="hold" grpId="0" nodeType="withEffect">
                                  <p:stCondLst>
                                    <p:cond delay="0"/>
                                  </p:stCondLst>
                                  <p:childTnLst>
                                    <p:set>
                                      <p:cBhvr>
                                        <p:cTn id="124" dur="1" fill="hold">
                                          <p:stCondLst>
                                            <p:cond delay="0"/>
                                          </p:stCondLst>
                                        </p:cTn>
                                        <p:tgtEl>
                                          <p:spTgt spid="312668"/>
                                        </p:tgtEl>
                                        <p:attrNameLst>
                                          <p:attrName>style.visibility</p:attrName>
                                        </p:attrNameLst>
                                      </p:cBhvr>
                                      <p:to>
                                        <p:strVal val="visible"/>
                                      </p:to>
                                    </p:set>
                                    <p:anim calcmode="lin" valueType="num">
                                      <p:cBhvr>
                                        <p:cTn id="125" dur="1000" fill="hold"/>
                                        <p:tgtEl>
                                          <p:spTgt spid="312668"/>
                                        </p:tgtEl>
                                        <p:attrNameLst>
                                          <p:attrName>ppt_x</p:attrName>
                                        </p:attrNameLst>
                                      </p:cBhvr>
                                      <p:tavLst>
                                        <p:tav tm="0">
                                          <p:val>
                                            <p:strVal val="#ppt_x-.2"/>
                                          </p:val>
                                        </p:tav>
                                        <p:tav tm="100000">
                                          <p:val>
                                            <p:strVal val="#ppt_x"/>
                                          </p:val>
                                        </p:tav>
                                      </p:tavLst>
                                    </p:anim>
                                    <p:anim calcmode="lin" valueType="num">
                                      <p:cBhvr>
                                        <p:cTn id="126" dur="1000" fill="hold"/>
                                        <p:tgtEl>
                                          <p:spTgt spid="312668"/>
                                        </p:tgtEl>
                                        <p:attrNameLst>
                                          <p:attrName>ppt_y</p:attrName>
                                        </p:attrNameLst>
                                      </p:cBhvr>
                                      <p:tavLst>
                                        <p:tav tm="0">
                                          <p:val>
                                            <p:strVal val="#ppt_y"/>
                                          </p:val>
                                        </p:tav>
                                        <p:tav tm="100000">
                                          <p:val>
                                            <p:strVal val="#ppt_y"/>
                                          </p:val>
                                        </p:tav>
                                      </p:tavLst>
                                    </p:anim>
                                    <p:animEffect transition="in" filter="wipe(right)" prLst="gradientSize: 0.1">
                                      <p:cBhvr>
                                        <p:cTn id="127" dur="1000"/>
                                        <p:tgtEl>
                                          <p:spTgt spid="312668"/>
                                        </p:tgtEl>
                                      </p:cBhvr>
                                    </p:animEffect>
                                  </p:childTnLst>
                                </p:cTn>
                              </p:par>
                              <p:par>
                                <p:cTn id="128" presetID="29" presetClass="entr" presetSubtype="0" fill="hold" grpId="0" nodeType="withEffect">
                                  <p:stCondLst>
                                    <p:cond delay="0"/>
                                  </p:stCondLst>
                                  <p:childTnLst>
                                    <p:set>
                                      <p:cBhvr>
                                        <p:cTn id="129" dur="1" fill="hold">
                                          <p:stCondLst>
                                            <p:cond delay="0"/>
                                          </p:stCondLst>
                                        </p:cTn>
                                        <p:tgtEl>
                                          <p:spTgt spid="312669"/>
                                        </p:tgtEl>
                                        <p:attrNameLst>
                                          <p:attrName>style.visibility</p:attrName>
                                        </p:attrNameLst>
                                      </p:cBhvr>
                                      <p:to>
                                        <p:strVal val="visible"/>
                                      </p:to>
                                    </p:set>
                                    <p:anim calcmode="lin" valueType="num">
                                      <p:cBhvr>
                                        <p:cTn id="130" dur="1000" fill="hold"/>
                                        <p:tgtEl>
                                          <p:spTgt spid="312669"/>
                                        </p:tgtEl>
                                        <p:attrNameLst>
                                          <p:attrName>ppt_x</p:attrName>
                                        </p:attrNameLst>
                                      </p:cBhvr>
                                      <p:tavLst>
                                        <p:tav tm="0">
                                          <p:val>
                                            <p:strVal val="#ppt_x-.2"/>
                                          </p:val>
                                        </p:tav>
                                        <p:tav tm="100000">
                                          <p:val>
                                            <p:strVal val="#ppt_x"/>
                                          </p:val>
                                        </p:tav>
                                      </p:tavLst>
                                    </p:anim>
                                    <p:anim calcmode="lin" valueType="num">
                                      <p:cBhvr>
                                        <p:cTn id="131" dur="1000" fill="hold"/>
                                        <p:tgtEl>
                                          <p:spTgt spid="312669"/>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312669"/>
                                        </p:tgtEl>
                                      </p:cBhvr>
                                    </p:animEffect>
                                  </p:childTnLst>
                                </p:cTn>
                              </p:par>
                              <p:par>
                                <p:cTn id="133" presetID="52" presetClass="entr" presetSubtype="0" fill="hold" grpId="0" nodeType="withEffect">
                                  <p:stCondLst>
                                    <p:cond delay="0"/>
                                  </p:stCondLst>
                                  <p:childTnLst>
                                    <p:set>
                                      <p:cBhvr>
                                        <p:cTn id="134" dur="1" fill="hold">
                                          <p:stCondLst>
                                            <p:cond delay="0"/>
                                          </p:stCondLst>
                                        </p:cTn>
                                        <p:tgtEl>
                                          <p:spTgt spid="312670"/>
                                        </p:tgtEl>
                                        <p:attrNameLst>
                                          <p:attrName>style.visibility</p:attrName>
                                        </p:attrNameLst>
                                      </p:cBhvr>
                                      <p:to>
                                        <p:strVal val="visible"/>
                                      </p:to>
                                    </p:set>
                                    <p:animScale>
                                      <p:cBhvr>
                                        <p:cTn id="135" dur="1000" decel="50000" fill="hold">
                                          <p:stCondLst>
                                            <p:cond delay="0"/>
                                          </p:stCondLst>
                                        </p:cTn>
                                        <p:tgtEl>
                                          <p:spTgt spid="3126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6" dur="1000" decel="50000" fill="hold">
                                          <p:stCondLst>
                                            <p:cond delay="0"/>
                                          </p:stCondLst>
                                        </p:cTn>
                                        <p:tgtEl>
                                          <p:spTgt spid="312670"/>
                                        </p:tgtEl>
                                        <p:attrNameLst>
                                          <p:attrName>ppt_x</p:attrName>
                                          <p:attrName>ppt_y</p:attrName>
                                        </p:attrNameLst>
                                      </p:cBhvr>
                                    </p:animMotion>
                                    <p:animEffect transition="in" filter="fade">
                                      <p:cBhvr>
                                        <p:cTn id="137" dur="1000"/>
                                        <p:tgtEl>
                                          <p:spTgt spid="312670"/>
                                        </p:tgtEl>
                                      </p:cBhvr>
                                    </p:animEffect>
                                  </p:childTnLst>
                                </p:cTn>
                              </p:par>
                              <p:par>
                                <p:cTn id="138" presetID="52" presetClass="entr" presetSubtype="0" fill="hold" grpId="0" nodeType="withEffect">
                                  <p:stCondLst>
                                    <p:cond delay="0"/>
                                  </p:stCondLst>
                                  <p:childTnLst>
                                    <p:set>
                                      <p:cBhvr>
                                        <p:cTn id="139" dur="1" fill="hold">
                                          <p:stCondLst>
                                            <p:cond delay="0"/>
                                          </p:stCondLst>
                                        </p:cTn>
                                        <p:tgtEl>
                                          <p:spTgt spid="312673"/>
                                        </p:tgtEl>
                                        <p:attrNameLst>
                                          <p:attrName>style.visibility</p:attrName>
                                        </p:attrNameLst>
                                      </p:cBhvr>
                                      <p:to>
                                        <p:strVal val="visible"/>
                                      </p:to>
                                    </p:set>
                                    <p:animScale>
                                      <p:cBhvr>
                                        <p:cTn id="140" dur="1000" decel="50000" fill="hold">
                                          <p:stCondLst>
                                            <p:cond delay="0"/>
                                          </p:stCondLst>
                                        </p:cTn>
                                        <p:tgtEl>
                                          <p:spTgt spid="3126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1" dur="1000" decel="50000" fill="hold">
                                          <p:stCondLst>
                                            <p:cond delay="0"/>
                                          </p:stCondLst>
                                        </p:cTn>
                                        <p:tgtEl>
                                          <p:spTgt spid="312673"/>
                                        </p:tgtEl>
                                        <p:attrNameLst>
                                          <p:attrName>ppt_x</p:attrName>
                                          <p:attrName>ppt_y</p:attrName>
                                        </p:attrNameLst>
                                      </p:cBhvr>
                                    </p:animMotion>
                                    <p:animEffect transition="in" filter="fade">
                                      <p:cBhvr>
                                        <p:cTn id="142" dur="1000"/>
                                        <p:tgtEl>
                                          <p:spTgt spid="312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643" grpId="0"/>
      <p:bldP spid="312644" grpId="0"/>
      <p:bldP spid="312646" grpId="0"/>
      <p:bldP spid="312649" grpId="0"/>
      <p:bldP spid="312659" grpId="0"/>
      <p:bldP spid="312663" grpId="0"/>
      <p:bldP spid="312664" grpId="0"/>
      <p:bldP spid="312665" grpId="0"/>
      <p:bldP spid="312666" grpId="0"/>
      <p:bldP spid="312667" grpId="0"/>
      <p:bldP spid="312668" grpId="0"/>
      <p:bldP spid="312669" grpId="0"/>
      <p:bldP spid="312670" grpId="0"/>
      <p:bldP spid="3126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1" name="Rectangle 5">
            <a:extLst>
              <a:ext uri="{FF2B5EF4-FFF2-40B4-BE49-F238E27FC236}">
                <a16:creationId xmlns:a16="http://schemas.microsoft.com/office/drawing/2014/main" id="{B75262A4-2F69-413D-A489-037506B34DD6}"/>
              </a:ext>
            </a:extLst>
          </p:cNvPr>
          <p:cNvSpPr>
            <a:spLocks noChangeArrowheads="1"/>
          </p:cNvSpPr>
          <p:nvPr/>
        </p:nvSpPr>
        <p:spPr bwMode="auto">
          <a:xfrm>
            <a:off x="381000" y="304800"/>
            <a:ext cx="83820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b="1">
                <a:solidFill>
                  <a:srgbClr val="0099FF"/>
                </a:solidFill>
              </a:rPr>
              <a:t>Những đồ dùng được làm bằng thủy tinh và sứ </a:t>
            </a:r>
          </a:p>
        </p:txBody>
      </p:sp>
      <p:pic>
        <p:nvPicPr>
          <p:cNvPr id="331792" name="Picture 16" descr="binhthuytinh">
            <a:extLst>
              <a:ext uri="{FF2B5EF4-FFF2-40B4-BE49-F238E27FC236}">
                <a16:creationId xmlns:a16="http://schemas.microsoft.com/office/drawing/2014/main" id="{8E4BF290-A650-4CDE-AEE0-568128B86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514600"/>
            <a:ext cx="2647950" cy="3162300"/>
          </a:xfrm>
          <a:prstGeom prst="rect">
            <a:avLst/>
          </a:prstGeom>
          <a:noFill/>
          <a:extLst>
            <a:ext uri="{909E8E84-426E-40DD-AFC4-6F175D3DCCD1}">
              <a14:hiddenFill xmlns:a14="http://schemas.microsoft.com/office/drawing/2010/main">
                <a:solidFill>
                  <a:srgbClr val="FFFFFF"/>
                </a:solidFill>
              </a14:hiddenFill>
            </a:ext>
          </a:extLst>
        </p:spPr>
      </p:pic>
      <p:sp>
        <p:nvSpPr>
          <p:cNvPr id="331785" name="Rectangle 9">
            <a:extLst>
              <a:ext uri="{FF2B5EF4-FFF2-40B4-BE49-F238E27FC236}">
                <a16:creationId xmlns:a16="http://schemas.microsoft.com/office/drawing/2014/main" id="{1D646DCA-C8DB-42CD-9121-5A7D3C32133C}"/>
              </a:ext>
            </a:extLst>
          </p:cNvPr>
          <p:cNvSpPr>
            <a:spLocks noChangeArrowheads="1"/>
          </p:cNvSpPr>
          <p:nvPr/>
        </p:nvSpPr>
        <p:spPr bwMode="auto">
          <a:xfrm>
            <a:off x="4114800" y="5715000"/>
            <a:ext cx="19812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pPr>
            <a:r>
              <a:rPr lang="en-US" altLang="en-US" sz="2400" b="1">
                <a:solidFill>
                  <a:schemeClr val="folHlink"/>
                </a:solidFill>
              </a:rPr>
              <a:t>Bình nước</a:t>
            </a:r>
          </a:p>
        </p:txBody>
      </p:sp>
      <p:pic>
        <p:nvPicPr>
          <p:cNvPr id="331794" name="Picture 18" descr="ly1">
            <a:extLst>
              <a:ext uri="{FF2B5EF4-FFF2-40B4-BE49-F238E27FC236}">
                <a16:creationId xmlns:a16="http://schemas.microsoft.com/office/drawing/2014/main" id="{12AB8082-1D60-43F5-BAB8-EF81C2272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505200"/>
            <a:ext cx="1447800" cy="1847850"/>
          </a:xfrm>
          <a:prstGeom prst="rect">
            <a:avLst/>
          </a:prstGeom>
          <a:noFill/>
          <a:extLst>
            <a:ext uri="{909E8E84-426E-40DD-AFC4-6F175D3DCCD1}">
              <a14:hiddenFill xmlns:a14="http://schemas.microsoft.com/office/drawing/2010/main">
                <a:solidFill>
                  <a:srgbClr val="FFFFFF"/>
                </a:solidFill>
              </a14:hiddenFill>
            </a:ext>
          </a:extLst>
        </p:spPr>
      </p:pic>
      <p:sp>
        <p:nvSpPr>
          <p:cNvPr id="331797" name="Rectangle 21">
            <a:extLst>
              <a:ext uri="{FF2B5EF4-FFF2-40B4-BE49-F238E27FC236}">
                <a16:creationId xmlns:a16="http://schemas.microsoft.com/office/drawing/2014/main" id="{DA1F30C1-C9BD-422E-A117-A1108932CFD7}"/>
              </a:ext>
            </a:extLst>
          </p:cNvPr>
          <p:cNvSpPr>
            <a:spLocks noChangeArrowheads="1"/>
          </p:cNvSpPr>
          <p:nvPr/>
        </p:nvSpPr>
        <p:spPr bwMode="auto">
          <a:xfrm>
            <a:off x="8001000" y="1905000"/>
            <a:ext cx="10668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b="1">
                <a:solidFill>
                  <a:schemeClr val="folHlink"/>
                </a:solidFill>
              </a:rPr>
              <a:t>Chai</a:t>
            </a:r>
          </a:p>
        </p:txBody>
      </p:sp>
      <p:pic>
        <p:nvPicPr>
          <p:cNvPr id="331798" name="Picture 22" descr="binh hoa">
            <a:extLst>
              <a:ext uri="{FF2B5EF4-FFF2-40B4-BE49-F238E27FC236}">
                <a16:creationId xmlns:a16="http://schemas.microsoft.com/office/drawing/2014/main" id="{49C04FD2-589F-43E5-8E88-BB123BE49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124200"/>
            <a:ext cx="18288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31801" name="Rectangle 25">
            <a:extLst>
              <a:ext uri="{FF2B5EF4-FFF2-40B4-BE49-F238E27FC236}">
                <a16:creationId xmlns:a16="http://schemas.microsoft.com/office/drawing/2014/main" id="{5060B411-D648-4CA3-B4E4-73BF11FE0730}"/>
              </a:ext>
            </a:extLst>
          </p:cNvPr>
          <p:cNvSpPr>
            <a:spLocks noChangeArrowheads="1"/>
          </p:cNvSpPr>
          <p:nvPr/>
        </p:nvSpPr>
        <p:spPr bwMode="auto">
          <a:xfrm>
            <a:off x="4724400" y="2895600"/>
            <a:ext cx="16764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2400" b="1">
                <a:solidFill>
                  <a:schemeClr val="folHlink"/>
                </a:solidFill>
              </a:rPr>
              <a:t>Bóng đèn</a:t>
            </a:r>
          </a:p>
        </p:txBody>
      </p:sp>
      <p:sp>
        <p:nvSpPr>
          <p:cNvPr id="331802" name="Rectangle 26">
            <a:extLst>
              <a:ext uri="{FF2B5EF4-FFF2-40B4-BE49-F238E27FC236}">
                <a16:creationId xmlns:a16="http://schemas.microsoft.com/office/drawing/2014/main" id="{B7A35F31-62C3-4647-AF48-0C8DDFA5464E}"/>
              </a:ext>
            </a:extLst>
          </p:cNvPr>
          <p:cNvSpPr>
            <a:spLocks noChangeArrowheads="1"/>
          </p:cNvSpPr>
          <p:nvPr/>
        </p:nvSpPr>
        <p:spPr bwMode="auto">
          <a:xfrm>
            <a:off x="6172200" y="5715000"/>
            <a:ext cx="16002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2400" b="1">
                <a:solidFill>
                  <a:schemeClr val="folHlink"/>
                </a:solidFill>
              </a:rPr>
              <a:t>Bình hoa</a:t>
            </a:r>
          </a:p>
        </p:txBody>
      </p:sp>
      <p:sp>
        <p:nvSpPr>
          <p:cNvPr id="331803" name="Rectangle 27">
            <a:extLst>
              <a:ext uri="{FF2B5EF4-FFF2-40B4-BE49-F238E27FC236}">
                <a16:creationId xmlns:a16="http://schemas.microsoft.com/office/drawing/2014/main" id="{007B7E45-2CF7-4987-945B-59ADBB88C19A}"/>
              </a:ext>
            </a:extLst>
          </p:cNvPr>
          <p:cNvSpPr>
            <a:spLocks noChangeArrowheads="1"/>
          </p:cNvSpPr>
          <p:nvPr/>
        </p:nvSpPr>
        <p:spPr bwMode="auto">
          <a:xfrm>
            <a:off x="8229600" y="5715000"/>
            <a:ext cx="8382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2000" b="1">
                <a:solidFill>
                  <a:schemeClr val="folHlink"/>
                </a:solidFill>
              </a:rPr>
              <a:t>Ly</a:t>
            </a:r>
          </a:p>
        </p:txBody>
      </p:sp>
      <p:pic>
        <p:nvPicPr>
          <p:cNvPr id="331807" name="Picture 31" descr="Casa_182">
            <a:extLst>
              <a:ext uri="{FF2B5EF4-FFF2-40B4-BE49-F238E27FC236}">
                <a16:creationId xmlns:a16="http://schemas.microsoft.com/office/drawing/2014/main" id="{E182DD96-A4B5-4FCB-B949-6F468BB3724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143000"/>
            <a:ext cx="1143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31793" name="Picture 17" descr="chai">
            <a:extLst>
              <a:ext uri="{FF2B5EF4-FFF2-40B4-BE49-F238E27FC236}">
                <a16:creationId xmlns:a16="http://schemas.microsoft.com/office/drawing/2014/main" id="{52318206-170A-4E17-8407-32AFB67C77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066800"/>
            <a:ext cx="12192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31810" name="Picture 34" descr="bhoa">
            <a:extLst>
              <a:ext uri="{FF2B5EF4-FFF2-40B4-BE49-F238E27FC236}">
                <a16:creationId xmlns:a16="http://schemas.microsoft.com/office/drawing/2014/main" id="{7E2AC8A3-0DC6-40CC-B683-5E9AA29F3E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1219200"/>
            <a:ext cx="15557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31812" name="Picture 36" descr="binh">
            <a:extLst>
              <a:ext uri="{FF2B5EF4-FFF2-40B4-BE49-F238E27FC236}">
                <a16:creationId xmlns:a16="http://schemas.microsoft.com/office/drawing/2014/main" id="{F01605DD-7F08-4ADD-BE40-603E1B6B83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1295400"/>
            <a:ext cx="12954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31814" name="Picture 38" descr="tô">
            <a:extLst>
              <a:ext uri="{FF2B5EF4-FFF2-40B4-BE49-F238E27FC236}">
                <a16:creationId xmlns:a16="http://schemas.microsoft.com/office/drawing/2014/main" id="{E9D2FD62-70A3-47E1-9FFF-F23EDF6599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3810000"/>
            <a:ext cx="1295400" cy="1543050"/>
          </a:xfrm>
          <a:prstGeom prst="rect">
            <a:avLst/>
          </a:prstGeom>
          <a:noFill/>
          <a:extLst>
            <a:ext uri="{909E8E84-426E-40DD-AFC4-6F175D3DCCD1}">
              <a14:hiddenFill xmlns:a14="http://schemas.microsoft.com/office/drawing/2010/main">
                <a:solidFill>
                  <a:srgbClr val="FFFFFF"/>
                </a:solidFill>
              </a14:hiddenFill>
            </a:ext>
          </a:extLst>
        </p:spPr>
      </p:pic>
      <p:sp>
        <p:nvSpPr>
          <p:cNvPr id="331815" name="Rectangle 39">
            <a:extLst>
              <a:ext uri="{FF2B5EF4-FFF2-40B4-BE49-F238E27FC236}">
                <a16:creationId xmlns:a16="http://schemas.microsoft.com/office/drawing/2014/main" id="{62370434-AFEB-49D1-A539-2A4B946F0F9E}"/>
              </a:ext>
            </a:extLst>
          </p:cNvPr>
          <p:cNvSpPr>
            <a:spLocks noChangeArrowheads="1"/>
          </p:cNvSpPr>
          <p:nvPr/>
        </p:nvSpPr>
        <p:spPr bwMode="auto">
          <a:xfrm flipH="1">
            <a:off x="279400" y="3352800"/>
            <a:ext cx="13970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2000" b="1">
                <a:solidFill>
                  <a:srgbClr val="660033"/>
                </a:solidFill>
              </a:rPr>
              <a:t>Bình hoa</a:t>
            </a:r>
          </a:p>
        </p:txBody>
      </p:sp>
      <p:sp>
        <p:nvSpPr>
          <p:cNvPr id="331816" name="Rectangle 40">
            <a:extLst>
              <a:ext uri="{FF2B5EF4-FFF2-40B4-BE49-F238E27FC236}">
                <a16:creationId xmlns:a16="http://schemas.microsoft.com/office/drawing/2014/main" id="{45CD98E4-AF52-44AB-9B04-181017EC886B}"/>
              </a:ext>
            </a:extLst>
          </p:cNvPr>
          <p:cNvSpPr>
            <a:spLocks noChangeArrowheads="1"/>
          </p:cNvSpPr>
          <p:nvPr/>
        </p:nvSpPr>
        <p:spPr bwMode="auto">
          <a:xfrm flipH="1">
            <a:off x="1600200" y="2895600"/>
            <a:ext cx="16764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2000" b="1">
                <a:solidFill>
                  <a:srgbClr val="660033"/>
                </a:solidFill>
              </a:rPr>
              <a:t>Dĩa, tách, ly</a:t>
            </a:r>
          </a:p>
        </p:txBody>
      </p:sp>
      <p:sp>
        <p:nvSpPr>
          <p:cNvPr id="331817" name="Rectangle 41">
            <a:extLst>
              <a:ext uri="{FF2B5EF4-FFF2-40B4-BE49-F238E27FC236}">
                <a16:creationId xmlns:a16="http://schemas.microsoft.com/office/drawing/2014/main" id="{A1968D1B-463A-4EE1-89B9-5F07BDED017F}"/>
              </a:ext>
            </a:extLst>
          </p:cNvPr>
          <p:cNvSpPr>
            <a:spLocks noChangeArrowheads="1"/>
          </p:cNvSpPr>
          <p:nvPr/>
        </p:nvSpPr>
        <p:spPr bwMode="auto">
          <a:xfrm flipH="1">
            <a:off x="3276600" y="2971800"/>
            <a:ext cx="13716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2000" b="1">
                <a:solidFill>
                  <a:srgbClr val="660033"/>
                </a:solidFill>
              </a:rPr>
              <a:t>Bình trà</a:t>
            </a:r>
          </a:p>
        </p:txBody>
      </p:sp>
      <p:sp>
        <p:nvSpPr>
          <p:cNvPr id="331818" name="Rectangle 42">
            <a:extLst>
              <a:ext uri="{FF2B5EF4-FFF2-40B4-BE49-F238E27FC236}">
                <a16:creationId xmlns:a16="http://schemas.microsoft.com/office/drawing/2014/main" id="{3676E583-9A3C-4FF6-87E9-90E25E85FAFE}"/>
              </a:ext>
            </a:extLst>
          </p:cNvPr>
          <p:cNvSpPr>
            <a:spLocks noChangeArrowheads="1"/>
          </p:cNvSpPr>
          <p:nvPr/>
        </p:nvSpPr>
        <p:spPr bwMode="auto">
          <a:xfrm flipH="1">
            <a:off x="381000" y="5334000"/>
            <a:ext cx="8382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2000" b="1">
                <a:solidFill>
                  <a:srgbClr val="660033"/>
                </a:solidFill>
              </a:rPr>
              <a:t>Tô</a:t>
            </a:r>
          </a:p>
        </p:txBody>
      </p:sp>
      <p:pic>
        <p:nvPicPr>
          <p:cNvPr id="331820" name="Picture 44" descr="untitled">
            <a:extLst>
              <a:ext uri="{FF2B5EF4-FFF2-40B4-BE49-F238E27FC236}">
                <a16:creationId xmlns:a16="http://schemas.microsoft.com/office/drawing/2014/main" id="{B73EA6EA-2B10-4BE6-B80F-9E23729DE9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1219200"/>
            <a:ext cx="1668463" cy="1752600"/>
          </a:xfrm>
          <a:prstGeom prst="rect">
            <a:avLst/>
          </a:prstGeom>
          <a:solidFill>
            <a:schemeClr val="bg1"/>
          </a:solidFill>
        </p:spPr>
      </p:pic>
      <p:pic>
        <p:nvPicPr>
          <p:cNvPr id="331824" name="Picture 48" descr="ANd9GcS7TQ_em4OBbA8QehaYgVGUS5RbSFXETVCdBfaGm-qtIL7gRdELtemicw">
            <a:hlinkClick r:id="rId12"/>
            <a:extLst>
              <a:ext uri="{FF2B5EF4-FFF2-40B4-BE49-F238E27FC236}">
                <a16:creationId xmlns:a16="http://schemas.microsoft.com/office/drawing/2014/main" id="{36A7CA99-75D7-4283-B6CE-B0B1C572F1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3810000"/>
            <a:ext cx="19812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95452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1785"/>
                                        </p:tgtEl>
                                        <p:attrNameLst>
                                          <p:attrName>style.visibility</p:attrName>
                                        </p:attrNameLst>
                                      </p:cBhvr>
                                      <p:to>
                                        <p:strVal val="visible"/>
                                      </p:to>
                                    </p:set>
                                    <p:anim calcmode="lin" valueType="num">
                                      <p:cBhvr>
                                        <p:cTn id="7" dur="1000" fill="hold"/>
                                        <p:tgtEl>
                                          <p:spTgt spid="331785"/>
                                        </p:tgtEl>
                                        <p:attrNameLst>
                                          <p:attrName>ppt_x</p:attrName>
                                        </p:attrNameLst>
                                      </p:cBhvr>
                                      <p:tavLst>
                                        <p:tav tm="0">
                                          <p:val>
                                            <p:strVal val="#ppt_x-.2"/>
                                          </p:val>
                                        </p:tav>
                                        <p:tav tm="100000">
                                          <p:val>
                                            <p:strVal val="#ppt_x"/>
                                          </p:val>
                                        </p:tav>
                                      </p:tavLst>
                                    </p:anim>
                                    <p:anim calcmode="lin" valueType="num">
                                      <p:cBhvr>
                                        <p:cTn id="8" dur="1000" fill="hold"/>
                                        <p:tgtEl>
                                          <p:spTgt spid="3317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1785"/>
                                        </p:tgtEl>
                                      </p:cBhvr>
                                    </p:animEffect>
                                  </p:childTnLst>
                                </p:cTn>
                              </p:par>
                              <p:par>
                                <p:cTn id="10" presetID="29" presetClass="entr" presetSubtype="0" fill="hold" nodeType="withEffect">
                                  <p:stCondLst>
                                    <p:cond delay="0"/>
                                  </p:stCondLst>
                                  <p:childTnLst>
                                    <p:set>
                                      <p:cBhvr>
                                        <p:cTn id="11" dur="1" fill="hold">
                                          <p:stCondLst>
                                            <p:cond delay="0"/>
                                          </p:stCondLst>
                                        </p:cTn>
                                        <p:tgtEl>
                                          <p:spTgt spid="331792"/>
                                        </p:tgtEl>
                                        <p:attrNameLst>
                                          <p:attrName>style.visibility</p:attrName>
                                        </p:attrNameLst>
                                      </p:cBhvr>
                                      <p:to>
                                        <p:strVal val="visible"/>
                                      </p:to>
                                    </p:set>
                                    <p:anim calcmode="lin" valueType="num">
                                      <p:cBhvr>
                                        <p:cTn id="12" dur="1000" fill="hold"/>
                                        <p:tgtEl>
                                          <p:spTgt spid="331792"/>
                                        </p:tgtEl>
                                        <p:attrNameLst>
                                          <p:attrName>ppt_x</p:attrName>
                                        </p:attrNameLst>
                                      </p:cBhvr>
                                      <p:tavLst>
                                        <p:tav tm="0">
                                          <p:val>
                                            <p:strVal val="#ppt_x-.2"/>
                                          </p:val>
                                        </p:tav>
                                        <p:tav tm="100000">
                                          <p:val>
                                            <p:strVal val="#ppt_x"/>
                                          </p:val>
                                        </p:tav>
                                      </p:tavLst>
                                    </p:anim>
                                    <p:anim calcmode="lin" valueType="num">
                                      <p:cBhvr>
                                        <p:cTn id="13" dur="1000" fill="hold"/>
                                        <p:tgtEl>
                                          <p:spTgt spid="33179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3179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31801"/>
                                        </p:tgtEl>
                                        <p:attrNameLst>
                                          <p:attrName>style.visibility</p:attrName>
                                        </p:attrNameLst>
                                      </p:cBhvr>
                                      <p:to>
                                        <p:strVal val="visible"/>
                                      </p:to>
                                    </p:set>
                                    <p:anim calcmode="lin" valueType="num">
                                      <p:cBhvr>
                                        <p:cTn id="17" dur="1000" fill="hold"/>
                                        <p:tgtEl>
                                          <p:spTgt spid="331801"/>
                                        </p:tgtEl>
                                        <p:attrNameLst>
                                          <p:attrName>ppt_x</p:attrName>
                                        </p:attrNameLst>
                                      </p:cBhvr>
                                      <p:tavLst>
                                        <p:tav tm="0">
                                          <p:val>
                                            <p:strVal val="#ppt_x-.2"/>
                                          </p:val>
                                        </p:tav>
                                        <p:tav tm="100000">
                                          <p:val>
                                            <p:strVal val="#ppt_x"/>
                                          </p:val>
                                        </p:tav>
                                      </p:tavLst>
                                    </p:anim>
                                    <p:anim calcmode="lin" valueType="num">
                                      <p:cBhvr>
                                        <p:cTn id="18" dur="1000" fill="hold"/>
                                        <p:tgtEl>
                                          <p:spTgt spid="33180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31801"/>
                                        </p:tgtEl>
                                      </p:cBhvr>
                                    </p:animEffect>
                                  </p:childTnLst>
                                </p:cTn>
                              </p:par>
                              <p:par>
                                <p:cTn id="20" presetID="29" presetClass="entr" presetSubtype="0" fill="hold" nodeType="withEffect">
                                  <p:stCondLst>
                                    <p:cond delay="0"/>
                                  </p:stCondLst>
                                  <p:childTnLst>
                                    <p:set>
                                      <p:cBhvr>
                                        <p:cTn id="21" dur="1" fill="hold">
                                          <p:stCondLst>
                                            <p:cond delay="0"/>
                                          </p:stCondLst>
                                        </p:cTn>
                                        <p:tgtEl>
                                          <p:spTgt spid="331793"/>
                                        </p:tgtEl>
                                        <p:attrNameLst>
                                          <p:attrName>style.visibility</p:attrName>
                                        </p:attrNameLst>
                                      </p:cBhvr>
                                      <p:to>
                                        <p:strVal val="visible"/>
                                      </p:to>
                                    </p:set>
                                    <p:anim calcmode="lin" valueType="num">
                                      <p:cBhvr>
                                        <p:cTn id="22" dur="1000" fill="hold"/>
                                        <p:tgtEl>
                                          <p:spTgt spid="331793"/>
                                        </p:tgtEl>
                                        <p:attrNameLst>
                                          <p:attrName>ppt_x</p:attrName>
                                        </p:attrNameLst>
                                      </p:cBhvr>
                                      <p:tavLst>
                                        <p:tav tm="0">
                                          <p:val>
                                            <p:strVal val="#ppt_x-.2"/>
                                          </p:val>
                                        </p:tav>
                                        <p:tav tm="100000">
                                          <p:val>
                                            <p:strVal val="#ppt_x"/>
                                          </p:val>
                                        </p:tav>
                                      </p:tavLst>
                                    </p:anim>
                                    <p:anim calcmode="lin" valueType="num">
                                      <p:cBhvr>
                                        <p:cTn id="23" dur="1000" fill="hold"/>
                                        <p:tgtEl>
                                          <p:spTgt spid="33179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31793"/>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331797"/>
                                        </p:tgtEl>
                                        <p:attrNameLst>
                                          <p:attrName>style.visibility</p:attrName>
                                        </p:attrNameLst>
                                      </p:cBhvr>
                                      <p:to>
                                        <p:strVal val="visible"/>
                                      </p:to>
                                    </p:set>
                                    <p:anim calcmode="lin" valueType="num">
                                      <p:cBhvr>
                                        <p:cTn id="27" dur="1000" fill="hold"/>
                                        <p:tgtEl>
                                          <p:spTgt spid="331797"/>
                                        </p:tgtEl>
                                        <p:attrNameLst>
                                          <p:attrName>ppt_x</p:attrName>
                                        </p:attrNameLst>
                                      </p:cBhvr>
                                      <p:tavLst>
                                        <p:tav tm="0">
                                          <p:val>
                                            <p:strVal val="#ppt_x-.2"/>
                                          </p:val>
                                        </p:tav>
                                        <p:tav tm="100000">
                                          <p:val>
                                            <p:strVal val="#ppt_x"/>
                                          </p:val>
                                        </p:tav>
                                      </p:tavLst>
                                    </p:anim>
                                    <p:anim calcmode="lin" valueType="num">
                                      <p:cBhvr>
                                        <p:cTn id="28" dur="1000" fill="hold"/>
                                        <p:tgtEl>
                                          <p:spTgt spid="33179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31797"/>
                                        </p:tgtEl>
                                      </p:cBhvr>
                                    </p:animEffect>
                                  </p:childTnLst>
                                </p:cTn>
                              </p:par>
                              <p:par>
                                <p:cTn id="30" presetID="29" presetClass="entr" presetSubtype="0" fill="hold" nodeType="withEffect">
                                  <p:stCondLst>
                                    <p:cond delay="0"/>
                                  </p:stCondLst>
                                  <p:childTnLst>
                                    <p:set>
                                      <p:cBhvr>
                                        <p:cTn id="31" dur="1" fill="hold">
                                          <p:stCondLst>
                                            <p:cond delay="0"/>
                                          </p:stCondLst>
                                        </p:cTn>
                                        <p:tgtEl>
                                          <p:spTgt spid="331794"/>
                                        </p:tgtEl>
                                        <p:attrNameLst>
                                          <p:attrName>style.visibility</p:attrName>
                                        </p:attrNameLst>
                                      </p:cBhvr>
                                      <p:to>
                                        <p:strVal val="visible"/>
                                      </p:to>
                                    </p:set>
                                    <p:anim calcmode="lin" valueType="num">
                                      <p:cBhvr>
                                        <p:cTn id="32" dur="1000" fill="hold"/>
                                        <p:tgtEl>
                                          <p:spTgt spid="331794"/>
                                        </p:tgtEl>
                                        <p:attrNameLst>
                                          <p:attrName>ppt_x</p:attrName>
                                        </p:attrNameLst>
                                      </p:cBhvr>
                                      <p:tavLst>
                                        <p:tav tm="0">
                                          <p:val>
                                            <p:strVal val="#ppt_x-.2"/>
                                          </p:val>
                                        </p:tav>
                                        <p:tav tm="100000">
                                          <p:val>
                                            <p:strVal val="#ppt_x"/>
                                          </p:val>
                                        </p:tav>
                                      </p:tavLst>
                                    </p:anim>
                                    <p:anim calcmode="lin" valueType="num">
                                      <p:cBhvr>
                                        <p:cTn id="33" dur="1000" fill="hold"/>
                                        <p:tgtEl>
                                          <p:spTgt spid="33179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31794"/>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331803"/>
                                        </p:tgtEl>
                                        <p:attrNameLst>
                                          <p:attrName>style.visibility</p:attrName>
                                        </p:attrNameLst>
                                      </p:cBhvr>
                                      <p:to>
                                        <p:strVal val="visible"/>
                                      </p:to>
                                    </p:set>
                                    <p:anim calcmode="lin" valueType="num">
                                      <p:cBhvr>
                                        <p:cTn id="37" dur="1000" fill="hold"/>
                                        <p:tgtEl>
                                          <p:spTgt spid="331803"/>
                                        </p:tgtEl>
                                        <p:attrNameLst>
                                          <p:attrName>ppt_x</p:attrName>
                                        </p:attrNameLst>
                                      </p:cBhvr>
                                      <p:tavLst>
                                        <p:tav tm="0">
                                          <p:val>
                                            <p:strVal val="#ppt_x-.2"/>
                                          </p:val>
                                        </p:tav>
                                        <p:tav tm="100000">
                                          <p:val>
                                            <p:strVal val="#ppt_x"/>
                                          </p:val>
                                        </p:tav>
                                      </p:tavLst>
                                    </p:anim>
                                    <p:anim calcmode="lin" valueType="num">
                                      <p:cBhvr>
                                        <p:cTn id="38" dur="1000" fill="hold"/>
                                        <p:tgtEl>
                                          <p:spTgt spid="331803"/>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31803"/>
                                        </p:tgtEl>
                                      </p:cBhvr>
                                    </p:animEffect>
                                  </p:childTnLst>
                                </p:cTn>
                              </p:par>
                              <p:par>
                                <p:cTn id="40" presetID="29" presetClass="entr" presetSubtype="0" fill="hold" nodeType="withEffect">
                                  <p:stCondLst>
                                    <p:cond delay="0"/>
                                  </p:stCondLst>
                                  <p:childTnLst>
                                    <p:set>
                                      <p:cBhvr>
                                        <p:cTn id="41" dur="1" fill="hold">
                                          <p:stCondLst>
                                            <p:cond delay="0"/>
                                          </p:stCondLst>
                                        </p:cTn>
                                        <p:tgtEl>
                                          <p:spTgt spid="331798"/>
                                        </p:tgtEl>
                                        <p:attrNameLst>
                                          <p:attrName>style.visibility</p:attrName>
                                        </p:attrNameLst>
                                      </p:cBhvr>
                                      <p:to>
                                        <p:strVal val="visible"/>
                                      </p:to>
                                    </p:set>
                                    <p:anim calcmode="lin" valueType="num">
                                      <p:cBhvr>
                                        <p:cTn id="42" dur="1000" fill="hold"/>
                                        <p:tgtEl>
                                          <p:spTgt spid="331798"/>
                                        </p:tgtEl>
                                        <p:attrNameLst>
                                          <p:attrName>ppt_x</p:attrName>
                                        </p:attrNameLst>
                                      </p:cBhvr>
                                      <p:tavLst>
                                        <p:tav tm="0">
                                          <p:val>
                                            <p:strVal val="#ppt_x-.2"/>
                                          </p:val>
                                        </p:tav>
                                        <p:tav tm="100000">
                                          <p:val>
                                            <p:strVal val="#ppt_x"/>
                                          </p:val>
                                        </p:tav>
                                      </p:tavLst>
                                    </p:anim>
                                    <p:anim calcmode="lin" valueType="num">
                                      <p:cBhvr>
                                        <p:cTn id="43" dur="1000" fill="hold"/>
                                        <p:tgtEl>
                                          <p:spTgt spid="33179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31798"/>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331802"/>
                                        </p:tgtEl>
                                        <p:attrNameLst>
                                          <p:attrName>style.visibility</p:attrName>
                                        </p:attrNameLst>
                                      </p:cBhvr>
                                      <p:to>
                                        <p:strVal val="visible"/>
                                      </p:to>
                                    </p:set>
                                    <p:anim calcmode="lin" valueType="num">
                                      <p:cBhvr>
                                        <p:cTn id="47" dur="1000" fill="hold"/>
                                        <p:tgtEl>
                                          <p:spTgt spid="331802"/>
                                        </p:tgtEl>
                                        <p:attrNameLst>
                                          <p:attrName>ppt_x</p:attrName>
                                        </p:attrNameLst>
                                      </p:cBhvr>
                                      <p:tavLst>
                                        <p:tav tm="0">
                                          <p:val>
                                            <p:strVal val="#ppt_x-.2"/>
                                          </p:val>
                                        </p:tav>
                                        <p:tav tm="100000">
                                          <p:val>
                                            <p:strVal val="#ppt_x"/>
                                          </p:val>
                                        </p:tav>
                                      </p:tavLst>
                                    </p:anim>
                                    <p:anim calcmode="lin" valueType="num">
                                      <p:cBhvr>
                                        <p:cTn id="48" dur="1000" fill="hold"/>
                                        <p:tgtEl>
                                          <p:spTgt spid="331802"/>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31802"/>
                                        </p:tgtEl>
                                      </p:cBhvr>
                                    </p:animEffect>
                                  </p:childTnLst>
                                </p:cTn>
                              </p:par>
                              <p:par>
                                <p:cTn id="50" presetID="31" presetClass="entr" presetSubtype="0" fill="hold" nodeType="withEffect">
                                  <p:stCondLst>
                                    <p:cond delay="0"/>
                                  </p:stCondLst>
                                  <p:iterate type="lt">
                                    <p:tmPct val="5000"/>
                                  </p:iterate>
                                  <p:childTnLst>
                                    <p:set>
                                      <p:cBhvr>
                                        <p:cTn id="51" dur="1" fill="hold">
                                          <p:stCondLst>
                                            <p:cond delay="0"/>
                                          </p:stCondLst>
                                        </p:cTn>
                                        <p:tgtEl>
                                          <p:spTgt spid="331807"/>
                                        </p:tgtEl>
                                        <p:attrNameLst>
                                          <p:attrName>style.visibility</p:attrName>
                                        </p:attrNameLst>
                                      </p:cBhvr>
                                      <p:to>
                                        <p:strVal val="visible"/>
                                      </p:to>
                                    </p:set>
                                    <p:anim calcmode="lin" valueType="num">
                                      <p:cBhvr>
                                        <p:cTn id="52" dur="1000" fill="hold"/>
                                        <p:tgtEl>
                                          <p:spTgt spid="331807"/>
                                        </p:tgtEl>
                                        <p:attrNameLst>
                                          <p:attrName>ppt_w</p:attrName>
                                        </p:attrNameLst>
                                      </p:cBhvr>
                                      <p:tavLst>
                                        <p:tav tm="0">
                                          <p:val>
                                            <p:fltVal val="0"/>
                                          </p:val>
                                        </p:tav>
                                        <p:tav tm="100000">
                                          <p:val>
                                            <p:strVal val="#ppt_w"/>
                                          </p:val>
                                        </p:tav>
                                      </p:tavLst>
                                    </p:anim>
                                    <p:anim calcmode="lin" valueType="num">
                                      <p:cBhvr>
                                        <p:cTn id="53" dur="1000" fill="hold"/>
                                        <p:tgtEl>
                                          <p:spTgt spid="331807"/>
                                        </p:tgtEl>
                                        <p:attrNameLst>
                                          <p:attrName>ppt_h</p:attrName>
                                        </p:attrNameLst>
                                      </p:cBhvr>
                                      <p:tavLst>
                                        <p:tav tm="0">
                                          <p:val>
                                            <p:fltVal val="0"/>
                                          </p:val>
                                        </p:tav>
                                        <p:tav tm="100000">
                                          <p:val>
                                            <p:strVal val="#ppt_h"/>
                                          </p:val>
                                        </p:tav>
                                      </p:tavLst>
                                    </p:anim>
                                    <p:anim calcmode="lin" valueType="num">
                                      <p:cBhvr>
                                        <p:cTn id="54" dur="1000" fill="hold"/>
                                        <p:tgtEl>
                                          <p:spTgt spid="331807"/>
                                        </p:tgtEl>
                                        <p:attrNameLst>
                                          <p:attrName>style.rotation</p:attrName>
                                        </p:attrNameLst>
                                      </p:cBhvr>
                                      <p:tavLst>
                                        <p:tav tm="0">
                                          <p:val>
                                            <p:fltVal val="90"/>
                                          </p:val>
                                        </p:tav>
                                        <p:tav tm="100000">
                                          <p:val>
                                            <p:fltVal val="0"/>
                                          </p:val>
                                        </p:tav>
                                      </p:tavLst>
                                    </p:anim>
                                    <p:animEffect transition="in" filter="fade">
                                      <p:cBhvr>
                                        <p:cTn id="55" dur="1000"/>
                                        <p:tgtEl>
                                          <p:spTgt spid="331807"/>
                                        </p:tgtEl>
                                      </p:cBhvr>
                                    </p:animEffect>
                                  </p:childTnLst>
                                  <p:subTnLst>
                                    <p:audio>
                                      <p:cMediaNode>
                                        <p:cTn display="0" masterRel="sameClick">
                                          <p:stCondLst>
                                            <p:cond evt="begin" delay="0">
                                              <p:tn val="50"/>
                                            </p:cond>
                                          </p:stCondLst>
                                          <p:endCondLst>
                                            <p:cond evt="onStopAudio" delay="0">
                                              <p:tgtEl>
                                                <p:sldTgt/>
                                              </p:tgtEl>
                                            </p:cond>
                                          </p:endCondLst>
                                        </p:cTn>
                                        <p:tgtEl>
                                          <p:sndTgt r:embed="rId2" name="chimes.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331810"/>
                                        </p:tgtEl>
                                        <p:attrNameLst>
                                          <p:attrName>style.visibility</p:attrName>
                                        </p:attrNameLst>
                                      </p:cBhvr>
                                      <p:to>
                                        <p:strVal val="visible"/>
                                      </p:to>
                                    </p:set>
                                    <p:animEffect transition="in" filter="dissolve">
                                      <p:cBhvr>
                                        <p:cTn id="60" dur="500"/>
                                        <p:tgtEl>
                                          <p:spTgt spid="33181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31815"/>
                                        </p:tgtEl>
                                        <p:attrNameLst>
                                          <p:attrName>style.visibility</p:attrName>
                                        </p:attrNameLst>
                                      </p:cBhvr>
                                      <p:to>
                                        <p:strVal val="visible"/>
                                      </p:to>
                                    </p:set>
                                    <p:animEffect transition="in" filter="dissolve">
                                      <p:cBhvr>
                                        <p:cTn id="63" dur="500"/>
                                        <p:tgtEl>
                                          <p:spTgt spid="33181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31816"/>
                                        </p:tgtEl>
                                        <p:attrNameLst>
                                          <p:attrName>style.visibility</p:attrName>
                                        </p:attrNameLst>
                                      </p:cBhvr>
                                      <p:to>
                                        <p:strVal val="visible"/>
                                      </p:to>
                                    </p:set>
                                    <p:animEffect transition="in" filter="dissolve">
                                      <p:cBhvr>
                                        <p:cTn id="68" dur="500"/>
                                        <p:tgtEl>
                                          <p:spTgt spid="33181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9" presetClass="entr" presetSubtype="0" fill="hold" nodeType="clickEffect">
                                  <p:stCondLst>
                                    <p:cond delay="0"/>
                                  </p:stCondLst>
                                  <p:childTnLst>
                                    <p:set>
                                      <p:cBhvr>
                                        <p:cTn id="72" dur="1" fill="hold">
                                          <p:stCondLst>
                                            <p:cond delay="0"/>
                                          </p:stCondLst>
                                        </p:cTn>
                                        <p:tgtEl>
                                          <p:spTgt spid="331814"/>
                                        </p:tgtEl>
                                        <p:attrNameLst>
                                          <p:attrName>style.visibility</p:attrName>
                                        </p:attrNameLst>
                                      </p:cBhvr>
                                      <p:to>
                                        <p:strVal val="visible"/>
                                      </p:to>
                                    </p:set>
                                    <p:anim calcmode="lin" valueType="num">
                                      <p:cBhvr>
                                        <p:cTn id="73" dur="1000" fill="hold"/>
                                        <p:tgtEl>
                                          <p:spTgt spid="331814"/>
                                        </p:tgtEl>
                                        <p:attrNameLst>
                                          <p:attrName>ppt_x</p:attrName>
                                        </p:attrNameLst>
                                      </p:cBhvr>
                                      <p:tavLst>
                                        <p:tav tm="0">
                                          <p:val>
                                            <p:strVal val="#ppt_x-.2"/>
                                          </p:val>
                                        </p:tav>
                                        <p:tav tm="100000">
                                          <p:val>
                                            <p:strVal val="#ppt_x"/>
                                          </p:val>
                                        </p:tav>
                                      </p:tavLst>
                                    </p:anim>
                                    <p:anim calcmode="lin" valueType="num">
                                      <p:cBhvr>
                                        <p:cTn id="74" dur="1000" fill="hold"/>
                                        <p:tgtEl>
                                          <p:spTgt spid="331814"/>
                                        </p:tgtEl>
                                        <p:attrNameLst>
                                          <p:attrName>ppt_y</p:attrName>
                                        </p:attrNameLst>
                                      </p:cBhvr>
                                      <p:tavLst>
                                        <p:tav tm="0">
                                          <p:val>
                                            <p:strVal val="#ppt_y"/>
                                          </p:val>
                                        </p:tav>
                                        <p:tav tm="100000">
                                          <p:val>
                                            <p:strVal val="#ppt_y"/>
                                          </p:val>
                                        </p:tav>
                                      </p:tavLst>
                                    </p:anim>
                                    <p:animEffect transition="in" filter="wipe(right)" prLst="gradientSize: 0.1">
                                      <p:cBhvr>
                                        <p:cTn id="75" dur="1000"/>
                                        <p:tgtEl>
                                          <p:spTgt spid="331814"/>
                                        </p:tgtEl>
                                      </p:cBhvr>
                                    </p:animEffect>
                                  </p:childTnLst>
                                </p:cTn>
                              </p:par>
                              <p:par>
                                <p:cTn id="76" presetID="29" presetClass="entr" presetSubtype="0" fill="hold" grpId="0" nodeType="withEffect">
                                  <p:stCondLst>
                                    <p:cond delay="0"/>
                                  </p:stCondLst>
                                  <p:childTnLst>
                                    <p:set>
                                      <p:cBhvr>
                                        <p:cTn id="77" dur="1" fill="hold">
                                          <p:stCondLst>
                                            <p:cond delay="0"/>
                                          </p:stCondLst>
                                        </p:cTn>
                                        <p:tgtEl>
                                          <p:spTgt spid="331818"/>
                                        </p:tgtEl>
                                        <p:attrNameLst>
                                          <p:attrName>style.visibility</p:attrName>
                                        </p:attrNameLst>
                                      </p:cBhvr>
                                      <p:to>
                                        <p:strVal val="visible"/>
                                      </p:to>
                                    </p:set>
                                    <p:anim calcmode="lin" valueType="num">
                                      <p:cBhvr>
                                        <p:cTn id="78" dur="1000" fill="hold"/>
                                        <p:tgtEl>
                                          <p:spTgt spid="331818"/>
                                        </p:tgtEl>
                                        <p:attrNameLst>
                                          <p:attrName>ppt_x</p:attrName>
                                        </p:attrNameLst>
                                      </p:cBhvr>
                                      <p:tavLst>
                                        <p:tav tm="0">
                                          <p:val>
                                            <p:strVal val="#ppt_x-.2"/>
                                          </p:val>
                                        </p:tav>
                                        <p:tav tm="100000">
                                          <p:val>
                                            <p:strVal val="#ppt_x"/>
                                          </p:val>
                                        </p:tav>
                                      </p:tavLst>
                                    </p:anim>
                                    <p:anim calcmode="lin" valueType="num">
                                      <p:cBhvr>
                                        <p:cTn id="79" dur="1000" fill="hold"/>
                                        <p:tgtEl>
                                          <p:spTgt spid="331818"/>
                                        </p:tgtEl>
                                        <p:attrNameLst>
                                          <p:attrName>ppt_y</p:attrName>
                                        </p:attrNameLst>
                                      </p:cBhvr>
                                      <p:tavLst>
                                        <p:tav tm="0">
                                          <p:val>
                                            <p:strVal val="#ppt_y"/>
                                          </p:val>
                                        </p:tav>
                                        <p:tav tm="100000">
                                          <p:val>
                                            <p:strVal val="#ppt_y"/>
                                          </p:val>
                                        </p:tav>
                                      </p:tavLst>
                                    </p:anim>
                                    <p:animEffect transition="in" filter="wipe(right)" prLst="gradientSize: 0.1">
                                      <p:cBhvr>
                                        <p:cTn id="80" dur="1000"/>
                                        <p:tgtEl>
                                          <p:spTgt spid="331818"/>
                                        </p:tgtEl>
                                      </p:cBhvr>
                                    </p:animEffect>
                                  </p:childTnLst>
                                </p:cTn>
                              </p:par>
                              <p:par>
                                <p:cTn id="81" presetID="29" presetClass="entr" presetSubtype="0" fill="hold" grpId="0" nodeType="withEffect">
                                  <p:stCondLst>
                                    <p:cond delay="0"/>
                                  </p:stCondLst>
                                  <p:childTnLst>
                                    <p:set>
                                      <p:cBhvr>
                                        <p:cTn id="82" dur="1" fill="hold">
                                          <p:stCondLst>
                                            <p:cond delay="0"/>
                                          </p:stCondLst>
                                        </p:cTn>
                                        <p:tgtEl>
                                          <p:spTgt spid="331817"/>
                                        </p:tgtEl>
                                        <p:attrNameLst>
                                          <p:attrName>style.visibility</p:attrName>
                                        </p:attrNameLst>
                                      </p:cBhvr>
                                      <p:to>
                                        <p:strVal val="visible"/>
                                      </p:to>
                                    </p:set>
                                    <p:anim calcmode="lin" valueType="num">
                                      <p:cBhvr>
                                        <p:cTn id="83" dur="1000" fill="hold"/>
                                        <p:tgtEl>
                                          <p:spTgt spid="331817"/>
                                        </p:tgtEl>
                                        <p:attrNameLst>
                                          <p:attrName>ppt_x</p:attrName>
                                        </p:attrNameLst>
                                      </p:cBhvr>
                                      <p:tavLst>
                                        <p:tav tm="0">
                                          <p:val>
                                            <p:strVal val="#ppt_x-.2"/>
                                          </p:val>
                                        </p:tav>
                                        <p:tav tm="100000">
                                          <p:val>
                                            <p:strVal val="#ppt_x"/>
                                          </p:val>
                                        </p:tav>
                                      </p:tavLst>
                                    </p:anim>
                                    <p:anim calcmode="lin" valueType="num">
                                      <p:cBhvr>
                                        <p:cTn id="84" dur="1000" fill="hold"/>
                                        <p:tgtEl>
                                          <p:spTgt spid="331817"/>
                                        </p:tgtEl>
                                        <p:attrNameLst>
                                          <p:attrName>ppt_y</p:attrName>
                                        </p:attrNameLst>
                                      </p:cBhvr>
                                      <p:tavLst>
                                        <p:tav tm="0">
                                          <p:val>
                                            <p:strVal val="#ppt_y"/>
                                          </p:val>
                                        </p:tav>
                                        <p:tav tm="100000">
                                          <p:val>
                                            <p:strVal val="#ppt_y"/>
                                          </p:val>
                                        </p:tav>
                                      </p:tavLst>
                                    </p:anim>
                                    <p:animEffect transition="in" filter="wipe(right)" prLst="gradientSize: 0.1">
                                      <p:cBhvr>
                                        <p:cTn id="85" dur="1000"/>
                                        <p:tgtEl>
                                          <p:spTgt spid="331817"/>
                                        </p:tgtEl>
                                      </p:cBhvr>
                                    </p:animEffect>
                                  </p:childTnLst>
                                </p:cTn>
                              </p:par>
                              <p:par>
                                <p:cTn id="86" presetID="29" presetClass="entr" presetSubtype="0" fill="hold" nodeType="withEffect">
                                  <p:stCondLst>
                                    <p:cond delay="0"/>
                                  </p:stCondLst>
                                  <p:childTnLst>
                                    <p:set>
                                      <p:cBhvr>
                                        <p:cTn id="87" dur="1" fill="hold">
                                          <p:stCondLst>
                                            <p:cond delay="0"/>
                                          </p:stCondLst>
                                        </p:cTn>
                                        <p:tgtEl>
                                          <p:spTgt spid="331812"/>
                                        </p:tgtEl>
                                        <p:attrNameLst>
                                          <p:attrName>style.visibility</p:attrName>
                                        </p:attrNameLst>
                                      </p:cBhvr>
                                      <p:to>
                                        <p:strVal val="visible"/>
                                      </p:to>
                                    </p:set>
                                    <p:anim calcmode="lin" valueType="num">
                                      <p:cBhvr>
                                        <p:cTn id="88" dur="1000" fill="hold"/>
                                        <p:tgtEl>
                                          <p:spTgt spid="331812"/>
                                        </p:tgtEl>
                                        <p:attrNameLst>
                                          <p:attrName>ppt_x</p:attrName>
                                        </p:attrNameLst>
                                      </p:cBhvr>
                                      <p:tavLst>
                                        <p:tav tm="0">
                                          <p:val>
                                            <p:strVal val="#ppt_x-.2"/>
                                          </p:val>
                                        </p:tav>
                                        <p:tav tm="100000">
                                          <p:val>
                                            <p:strVal val="#ppt_x"/>
                                          </p:val>
                                        </p:tav>
                                      </p:tavLst>
                                    </p:anim>
                                    <p:anim calcmode="lin" valueType="num">
                                      <p:cBhvr>
                                        <p:cTn id="89" dur="1000" fill="hold"/>
                                        <p:tgtEl>
                                          <p:spTgt spid="331812"/>
                                        </p:tgtEl>
                                        <p:attrNameLst>
                                          <p:attrName>ppt_y</p:attrName>
                                        </p:attrNameLst>
                                      </p:cBhvr>
                                      <p:tavLst>
                                        <p:tav tm="0">
                                          <p:val>
                                            <p:strVal val="#ppt_y"/>
                                          </p:val>
                                        </p:tav>
                                        <p:tav tm="100000">
                                          <p:val>
                                            <p:strVal val="#ppt_y"/>
                                          </p:val>
                                        </p:tav>
                                      </p:tavLst>
                                    </p:anim>
                                    <p:animEffect transition="in" filter="wipe(right)" prLst="gradientSize: 0.1">
                                      <p:cBhvr>
                                        <p:cTn id="90" dur="1000"/>
                                        <p:tgtEl>
                                          <p:spTgt spid="331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5" grpId="0"/>
      <p:bldP spid="331797" grpId="0"/>
      <p:bldP spid="331801" grpId="0"/>
      <p:bldP spid="331802" grpId="0"/>
      <p:bldP spid="331803" grpId="0"/>
      <p:bldP spid="331815" grpId="0"/>
      <p:bldP spid="331816" grpId="0"/>
      <p:bldP spid="331817" grpId="0"/>
      <p:bldP spid="3318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65" name="Picture 65" descr="ANd9GcS-xSfRFWToVXhyN1rst36LMA4sVFYEELnkqYPhQuoAJ-iblIuSIq1t576ivw">
            <a:hlinkClick r:id="rId3"/>
            <a:extLst>
              <a:ext uri="{FF2B5EF4-FFF2-40B4-BE49-F238E27FC236}">
                <a16:creationId xmlns:a16="http://schemas.microsoft.com/office/drawing/2014/main" id="{87602E4F-14BA-4AC1-9DA1-B60CCE56D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286000"/>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332819" name="Picture 19" descr="dthoai">
            <a:extLst>
              <a:ext uri="{FF2B5EF4-FFF2-40B4-BE49-F238E27FC236}">
                <a16:creationId xmlns:a16="http://schemas.microsoft.com/office/drawing/2014/main" id="{5B603D0F-55FE-4447-883F-C570A9A880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914400"/>
            <a:ext cx="140017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32849" name="Picture 49" descr="Casa_137">
            <a:extLst>
              <a:ext uri="{FF2B5EF4-FFF2-40B4-BE49-F238E27FC236}">
                <a16:creationId xmlns:a16="http://schemas.microsoft.com/office/drawing/2014/main" id="{D74DB26A-F0A5-449B-B3BA-9BD45FF9F5D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362200"/>
            <a:ext cx="1524000" cy="1465263"/>
          </a:xfrm>
          <a:prstGeom prst="rect">
            <a:avLst/>
          </a:prstGeom>
          <a:noFill/>
          <a:extLst>
            <a:ext uri="{909E8E84-426E-40DD-AFC4-6F175D3DCCD1}">
              <a14:hiddenFill xmlns:a14="http://schemas.microsoft.com/office/drawing/2010/main">
                <a:solidFill>
                  <a:srgbClr val="FFFFFF"/>
                </a:solidFill>
              </a14:hiddenFill>
            </a:ext>
          </a:extLst>
        </p:spPr>
      </p:pic>
      <p:pic>
        <p:nvPicPr>
          <p:cNvPr id="332845" name="Picture 45" descr="Casa_153">
            <a:extLst>
              <a:ext uri="{FF2B5EF4-FFF2-40B4-BE49-F238E27FC236}">
                <a16:creationId xmlns:a16="http://schemas.microsoft.com/office/drawing/2014/main" id="{C54B0755-E045-44CC-8931-E7B9A1DCF98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038600"/>
            <a:ext cx="1592263" cy="1905000"/>
          </a:xfrm>
          <a:prstGeom prst="rect">
            <a:avLst/>
          </a:prstGeom>
          <a:noFill/>
          <a:extLst>
            <a:ext uri="{909E8E84-426E-40DD-AFC4-6F175D3DCCD1}">
              <a14:hiddenFill xmlns:a14="http://schemas.microsoft.com/office/drawing/2010/main">
                <a:solidFill>
                  <a:srgbClr val="FFFFFF"/>
                </a:solidFill>
              </a14:hiddenFill>
            </a:ext>
          </a:extLst>
        </p:spPr>
      </p:pic>
      <p:sp>
        <p:nvSpPr>
          <p:cNvPr id="332806" name="Rectangle 6">
            <a:extLst>
              <a:ext uri="{FF2B5EF4-FFF2-40B4-BE49-F238E27FC236}">
                <a16:creationId xmlns:a16="http://schemas.microsoft.com/office/drawing/2014/main" id="{2C035422-F8AA-4649-B2BA-EA114C463711}"/>
              </a:ext>
            </a:extLst>
          </p:cNvPr>
          <p:cNvSpPr>
            <a:spLocks noChangeArrowheads="1"/>
          </p:cNvSpPr>
          <p:nvPr/>
        </p:nvSpPr>
        <p:spPr bwMode="auto">
          <a:xfrm>
            <a:off x="685800" y="304800"/>
            <a:ext cx="77724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b="1">
                <a:solidFill>
                  <a:srgbClr val="0099FF"/>
                </a:solidFill>
              </a:rPr>
              <a:t>Những đồ dùng sử dụng điện và nhựa</a:t>
            </a:r>
          </a:p>
        </p:txBody>
      </p:sp>
      <p:sp>
        <p:nvSpPr>
          <p:cNvPr id="332834" name="Rectangle 34">
            <a:extLst>
              <a:ext uri="{FF2B5EF4-FFF2-40B4-BE49-F238E27FC236}">
                <a16:creationId xmlns:a16="http://schemas.microsoft.com/office/drawing/2014/main" id="{50D15FDF-5F7A-4D04-A382-2E4D97DE2768}"/>
              </a:ext>
            </a:extLst>
          </p:cNvPr>
          <p:cNvSpPr>
            <a:spLocks noChangeArrowheads="1"/>
          </p:cNvSpPr>
          <p:nvPr/>
        </p:nvSpPr>
        <p:spPr bwMode="auto">
          <a:xfrm>
            <a:off x="5943600" y="5638800"/>
            <a:ext cx="19050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1800" b="1">
                <a:solidFill>
                  <a:srgbClr val="000066"/>
                </a:solidFill>
              </a:rPr>
              <a:t>Máy xay sinh tố</a:t>
            </a:r>
            <a:endParaRPr lang="en-US" altLang="en-US" sz="1800" b="1"/>
          </a:p>
        </p:txBody>
      </p:sp>
      <p:pic>
        <p:nvPicPr>
          <p:cNvPr id="332838" name="Picture 38" descr="maygiat">
            <a:extLst>
              <a:ext uri="{FF2B5EF4-FFF2-40B4-BE49-F238E27FC236}">
                <a16:creationId xmlns:a16="http://schemas.microsoft.com/office/drawing/2014/main" id="{8B6DBA49-E4EF-4469-98DE-355919A8A3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3581400"/>
            <a:ext cx="14478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32839" name="Rectangle 39">
            <a:extLst>
              <a:ext uri="{FF2B5EF4-FFF2-40B4-BE49-F238E27FC236}">
                <a16:creationId xmlns:a16="http://schemas.microsoft.com/office/drawing/2014/main" id="{63280739-AF81-4EA3-AEEA-2C1925E1788A}"/>
              </a:ext>
            </a:extLst>
          </p:cNvPr>
          <p:cNvSpPr>
            <a:spLocks noChangeArrowheads="1"/>
          </p:cNvSpPr>
          <p:nvPr/>
        </p:nvSpPr>
        <p:spPr bwMode="auto">
          <a:xfrm>
            <a:off x="7391400" y="5638800"/>
            <a:ext cx="17526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pPr>
            <a:r>
              <a:rPr lang="en-US" altLang="en-US" sz="2000" b="1">
                <a:solidFill>
                  <a:srgbClr val="000066"/>
                </a:solidFill>
              </a:rPr>
              <a:t>Máy giặt</a:t>
            </a:r>
            <a:endParaRPr lang="en-US" altLang="en-US" sz="2000" b="1"/>
          </a:p>
        </p:txBody>
      </p:sp>
      <p:pic>
        <p:nvPicPr>
          <p:cNvPr id="332818" name="Picture 18" descr="radio">
            <a:extLst>
              <a:ext uri="{FF2B5EF4-FFF2-40B4-BE49-F238E27FC236}">
                <a16:creationId xmlns:a16="http://schemas.microsoft.com/office/drawing/2014/main" id="{5031326D-7E67-4F50-A376-C614A253F1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838200"/>
            <a:ext cx="1544638" cy="1600200"/>
          </a:xfrm>
          <a:prstGeom prst="rect">
            <a:avLst/>
          </a:prstGeom>
          <a:noFill/>
          <a:extLst>
            <a:ext uri="{909E8E84-426E-40DD-AFC4-6F175D3DCCD1}">
              <a14:hiddenFill xmlns:a14="http://schemas.microsoft.com/office/drawing/2010/main">
                <a:solidFill>
                  <a:srgbClr val="FFFFFF"/>
                </a:solidFill>
              </a14:hiddenFill>
            </a:ext>
          </a:extLst>
        </p:spPr>
      </p:pic>
      <p:sp>
        <p:nvSpPr>
          <p:cNvPr id="332810" name="Rectangle 10">
            <a:extLst>
              <a:ext uri="{FF2B5EF4-FFF2-40B4-BE49-F238E27FC236}">
                <a16:creationId xmlns:a16="http://schemas.microsoft.com/office/drawing/2014/main" id="{1DAF2EA5-E042-4CA7-8DF3-169C1E93B6E4}"/>
              </a:ext>
            </a:extLst>
          </p:cNvPr>
          <p:cNvSpPr>
            <a:spLocks noChangeArrowheads="1"/>
          </p:cNvSpPr>
          <p:nvPr/>
        </p:nvSpPr>
        <p:spPr bwMode="auto">
          <a:xfrm>
            <a:off x="7620000" y="2057400"/>
            <a:ext cx="9906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2000" b="1">
                <a:solidFill>
                  <a:srgbClr val="000066"/>
                </a:solidFill>
              </a:rPr>
              <a:t>Radio</a:t>
            </a:r>
            <a:endParaRPr lang="en-US" altLang="en-US" sz="2000" b="1"/>
          </a:p>
        </p:txBody>
      </p:sp>
      <p:pic>
        <p:nvPicPr>
          <p:cNvPr id="332821" name="Picture 21" descr="nồi">
            <a:extLst>
              <a:ext uri="{FF2B5EF4-FFF2-40B4-BE49-F238E27FC236}">
                <a16:creationId xmlns:a16="http://schemas.microsoft.com/office/drawing/2014/main" id="{47A8FEEB-CB69-4CEC-9D00-68C2C1E666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1066800"/>
            <a:ext cx="1222375" cy="1371600"/>
          </a:xfrm>
          <a:prstGeom prst="rect">
            <a:avLst/>
          </a:prstGeom>
          <a:noFill/>
          <a:extLst>
            <a:ext uri="{909E8E84-426E-40DD-AFC4-6F175D3DCCD1}">
              <a14:hiddenFill xmlns:a14="http://schemas.microsoft.com/office/drawing/2010/main">
                <a:solidFill>
                  <a:srgbClr val="FFFFFF"/>
                </a:solidFill>
              </a14:hiddenFill>
            </a:ext>
          </a:extLst>
        </p:spPr>
      </p:pic>
      <p:sp>
        <p:nvSpPr>
          <p:cNvPr id="332832" name="Rectangle 32">
            <a:extLst>
              <a:ext uri="{FF2B5EF4-FFF2-40B4-BE49-F238E27FC236}">
                <a16:creationId xmlns:a16="http://schemas.microsoft.com/office/drawing/2014/main" id="{88AF437D-35A3-4417-AE60-1E0AA24E4386}"/>
              </a:ext>
            </a:extLst>
          </p:cNvPr>
          <p:cNvSpPr>
            <a:spLocks noChangeArrowheads="1"/>
          </p:cNvSpPr>
          <p:nvPr/>
        </p:nvSpPr>
        <p:spPr bwMode="auto">
          <a:xfrm>
            <a:off x="6477000" y="2133600"/>
            <a:ext cx="9144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2000" b="1">
                <a:solidFill>
                  <a:srgbClr val="000066"/>
                </a:solidFill>
              </a:rPr>
              <a:t>Ti vi</a:t>
            </a:r>
            <a:endParaRPr lang="en-US" altLang="en-US" sz="2000" b="1"/>
          </a:p>
        </p:txBody>
      </p:sp>
      <p:sp>
        <p:nvSpPr>
          <p:cNvPr id="332840" name="Rectangle 40">
            <a:extLst>
              <a:ext uri="{FF2B5EF4-FFF2-40B4-BE49-F238E27FC236}">
                <a16:creationId xmlns:a16="http://schemas.microsoft.com/office/drawing/2014/main" id="{8940D4E0-2E35-4BFD-A265-B09BADC819F6}"/>
              </a:ext>
            </a:extLst>
          </p:cNvPr>
          <p:cNvSpPr>
            <a:spLocks noChangeArrowheads="1"/>
          </p:cNvSpPr>
          <p:nvPr/>
        </p:nvSpPr>
        <p:spPr bwMode="auto">
          <a:xfrm>
            <a:off x="3276600" y="2057400"/>
            <a:ext cx="17526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pPr>
            <a:r>
              <a:rPr lang="en-US" altLang="en-US" sz="2000" b="1">
                <a:solidFill>
                  <a:srgbClr val="000066"/>
                </a:solidFill>
              </a:rPr>
              <a:t>Điện thoại</a:t>
            </a:r>
            <a:endParaRPr lang="en-US" altLang="en-US" sz="2000" b="1"/>
          </a:p>
        </p:txBody>
      </p:sp>
      <p:sp>
        <p:nvSpPr>
          <p:cNvPr id="332841" name="Rectangle 41">
            <a:extLst>
              <a:ext uri="{FF2B5EF4-FFF2-40B4-BE49-F238E27FC236}">
                <a16:creationId xmlns:a16="http://schemas.microsoft.com/office/drawing/2014/main" id="{1DFE14C6-574C-4662-A747-16ACA2535925}"/>
              </a:ext>
            </a:extLst>
          </p:cNvPr>
          <p:cNvSpPr>
            <a:spLocks noChangeArrowheads="1"/>
          </p:cNvSpPr>
          <p:nvPr/>
        </p:nvSpPr>
        <p:spPr bwMode="auto">
          <a:xfrm>
            <a:off x="3886200" y="5638800"/>
            <a:ext cx="8382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2000" b="1">
                <a:solidFill>
                  <a:srgbClr val="000066"/>
                </a:solidFill>
              </a:rPr>
              <a:t>Quạt</a:t>
            </a:r>
            <a:endParaRPr lang="en-US" altLang="en-US" sz="2000" b="1"/>
          </a:p>
        </p:txBody>
      </p:sp>
      <p:pic>
        <p:nvPicPr>
          <p:cNvPr id="332846" name="Picture 46" descr="Casa_348">
            <a:extLst>
              <a:ext uri="{FF2B5EF4-FFF2-40B4-BE49-F238E27FC236}">
                <a16:creationId xmlns:a16="http://schemas.microsoft.com/office/drawing/2014/main" id="{FF9DB028-DBC1-4B94-8CBF-A29BE05741AF}"/>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4114800"/>
            <a:ext cx="2233613" cy="1343025"/>
          </a:xfrm>
          <a:prstGeom prst="rect">
            <a:avLst/>
          </a:prstGeom>
          <a:noFill/>
          <a:extLst>
            <a:ext uri="{909E8E84-426E-40DD-AFC4-6F175D3DCCD1}">
              <a14:hiddenFill xmlns:a14="http://schemas.microsoft.com/office/drawing/2010/main">
                <a:solidFill>
                  <a:srgbClr val="FFFFFF"/>
                </a:solidFill>
              </a14:hiddenFill>
            </a:ext>
          </a:extLst>
        </p:spPr>
      </p:pic>
      <p:sp>
        <p:nvSpPr>
          <p:cNvPr id="332850" name="Rectangle 50">
            <a:extLst>
              <a:ext uri="{FF2B5EF4-FFF2-40B4-BE49-F238E27FC236}">
                <a16:creationId xmlns:a16="http://schemas.microsoft.com/office/drawing/2014/main" id="{36716848-67A6-4CB2-B502-1191965E20F7}"/>
              </a:ext>
            </a:extLst>
          </p:cNvPr>
          <p:cNvSpPr>
            <a:spLocks noChangeArrowheads="1"/>
          </p:cNvSpPr>
          <p:nvPr/>
        </p:nvSpPr>
        <p:spPr bwMode="auto">
          <a:xfrm>
            <a:off x="5105400" y="3733800"/>
            <a:ext cx="13716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2000" b="1">
                <a:solidFill>
                  <a:srgbClr val="000066"/>
                </a:solidFill>
              </a:rPr>
              <a:t>Ấm nước</a:t>
            </a:r>
            <a:endParaRPr lang="en-US" altLang="en-US" sz="2000" b="1"/>
          </a:p>
        </p:txBody>
      </p:sp>
      <p:pic>
        <p:nvPicPr>
          <p:cNvPr id="332851" name="Picture 51" descr="sot rac">
            <a:extLst>
              <a:ext uri="{FF2B5EF4-FFF2-40B4-BE49-F238E27FC236}">
                <a16:creationId xmlns:a16="http://schemas.microsoft.com/office/drawing/2014/main" id="{8822E583-F247-491E-8110-3D3A4BF16C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733800"/>
            <a:ext cx="1600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32853" name="Rectangle 53">
            <a:extLst>
              <a:ext uri="{FF2B5EF4-FFF2-40B4-BE49-F238E27FC236}">
                <a16:creationId xmlns:a16="http://schemas.microsoft.com/office/drawing/2014/main" id="{4EA6AF77-1491-4EEC-8329-A19BE720A59A}"/>
              </a:ext>
            </a:extLst>
          </p:cNvPr>
          <p:cNvSpPr>
            <a:spLocks noChangeArrowheads="1"/>
          </p:cNvSpPr>
          <p:nvPr/>
        </p:nvSpPr>
        <p:spPr bwMode="auto">
          <a:xfrm>
            <a:off x="0" y="5638800"/>
            <a:ext cx="11430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1800" b="1">
                <a:solidFill>
                  <a:srgbClr val="0066FF"/>
                </a:solidFill>
              </a:rPr>
              <a:t>Giỏ rác</a:t>
            </a:r>
          </a:p>
        </p:txBody>
      </p:sp>
      <p:sp>
        <p:nvSpPr>
          <p:cNvPr id="332854" name="Rectangle 54">
            <a:extLst>
              <a:ext uri="{FF2B5EF4-FFF2-40B4-BE49-F238E27FC236}">
                <a16:creationId xmlns:a16="http://schemas.microsoft.com/office/drawing/2014/main" id="{17E598EC-8A6F-4D6E-818B-231825ABDB54}"/>
              </a:ext>
            </a:extLst>
          </p:cNvPr>
          <p:cNvSpPr>
            <a:spLocks noChangeArrowheads="1"/>
          </p:cNvSpPr>
          <p:nvPr/>
        </p:nvSpPr>
        <p:spPr bwMode="auto">
          <a:xfrm>
            <a:off x="2514600" y="3581400"/>
            <a:ext cx="17526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1800" b="1">
                <a:solidFill>
                  <a:srgbClr val="0066FF"/>
                </a:solidFill>
              </a:rPr>
              <a:t>Chậu (thau)</a:t>
            </a:r>
          </a:p>
        </p:txBody>
      </p:sp>
      <p:pic>
        <p:nvPicPr>
          <p:cNvPr id="332855" name="Picture 55" descr="dho2">
            <a:extLst>
              <a:ext uri="{FF2B5EF4-FFF2-40B4-BE49-F238E27FC236}">
                <a16:creationId xmlns:a16="http://schemas.microsoft.com/office/drawing/2014/main" id="{1ECA9122-E5BC-4265-A42E-87A1C21AF3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219200"/>
            <a:ext cx="1295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32856" name="Picture 56" descr="rỗ">
            <a:extLst>
              <a:ext uri="{FF2B5EF4-FFF2-40B4-BE49-F238E27FC236}">
                <a16:creationId xmlns:a16="http://schemas.microsoft.com/office/drawing/2014/main" id="{FAFCE33A-3D03-407D-9AA2-07A872A8237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71600" y="1066800"/>
            <a:ext cx="1827213" cy="1622425"/>
          </a:xfrm>
          <a:prstGeom prst="rect">
            <a:avLst/>
          </a:prstGeom>
          <a:noFill/>
          <a:extLst>
            <a:ext uri="{909E8E84-426E-40DD-AFC4-6F175D3DCCD1}">
              <a14:hiddenFill xmlns:a14="http://schemas.microsoft.com/office/drawing/2010/main">
                <a:solidFill>
                  <a:srgbClr val="FFFFFF"/>
                </a:solidFill>
              </a14:hiddenFill>
            </a:ext>
          </a:extLst>
        </p:spPr>
      </p:pic>
      <p:pic>
        <p:nvPicPr>
          <p:cNvPr id="332857" name="Picture 57" descr="thau">
            <a:extLst>
              <a:ext uri="{FF2B5EF4-FFF2-40B4-BE49-F238E27FC236}">
                <a16:creationId xmlns:a16="http://schemas.microsoft.com/office/drawing/2014/main" id="{3F16C8CE-1A64-47D9-9C25-DD1900C97A5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4600" y="2693988"/>
            <a:ext cx="1371600" cy="811212"/>
          </a:xfrm>
          <a:prstGeom prst="rect">
            <a:avLst/>
          </a:prstGeom>
          <a:noFill/>
          <a:extLst>
            <a:ext uri="{909E8E84-426E-40DD-AFC4-6F175D3DCCD1}">
              <a14:hiddenFill xmlns:a14="http://schemas.microsoft.com/office/drawing/2010/main">
                <a:solidFill>
                  <a:srgbClr val="FFFFFF"/>
                </a:solidFill>
              </a14:hiddenFill>
            </a:ext>
          </a:extLst>
        </p:spPr>
      </p:pic>
      <p:pic>
        <p:nvPicPr>
          <p:cNvPr id="332858" name="Picture 58" descr="xo">
            <a:extLst>
              <a:ext uri="{FF2B5EF4-FFF2-40B4-BE49-F238E27FC236}">
                <a16:creationId xmlns:a16="http://schemas.microsoft.com/office/drawing/2014/main" id="{870DC58D-7C23-4765-AC05-98EB3740C92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5400" y="3962400"/>
            <a:ext cx="1219200" cy="1639888"/>
          </a:xfrm>
          <a:prstGeom prst="rect">
            <a:avLst/>
          </a:prstGeom>
          <a:noFill/>
          <a:extLst>
            <a:ext uri="{909E8E84-426E-40DD-AFC4-6F175D3DCCD1}">
              <a14:hiddenFill xmlns:a14="http://schemas.microsoft.com/office/drawing/2010/main">
                <a:solidFill>
                  <a:srgbClr val="FFFFFF"/>
                </a:solidFill>
              </a14:hiddenFill>
            </a:ext>
          </a:extLst>
        </p:spPr>
      </p:pic>
      <p:sp>
        <p:nvSpPr>
          <p:cNvPr id="332859" name="Rectangle 59">
            <a:extLst>
              <a:ext uri="{FF2B5EF4-FFF2-40B4-BE49-F238E27FC236}">
                <a16:creationId xmlns:a16="http://schemas.microsoft.com/office/drawing/2014/main" id="{C50D836A-4BC7-48C0-953E-7018A27BF16D}"/>
              </a:ext>
            </a:extLst>
          </p:cNvPr>
          <p:cNvSpPr>
            <a:spLocks noChangeArrowheads="1"/>
          </p:cNvSpPr>
          <p:nvPr/>
        </p:nvSpPr>
        <p:spPr bwMode="auto">
          <a:xfrm>
            <a:off x="1501775" y="5611813"/>
            <a:ext cx="6096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2000" b="1">
                <a:solidFill>
                  <a:srgbClr val="0066FF"/>
                </a:solidFill>
              </a:rPr>
              <a:t>Xô</a:t>
            </a:r>
          </a:p>
        </p:txBody>
      </p:sp>
      <p:sp>
        <p:nvSpPr>
          <p:cNvPr id="332860" name="Rectangle 60">
            <a:extLst>
              <a:ext uri="{FF2B5EF4-FFF2-40B4-BE49-F238E27FC236}">
                <a16:creationId xmlns:a16="http://schemas.microsoft.com/office/drawing/2014/main" id="{45CEDA79-4D3E-41D8-B178-16145CE138B0}"/>
              </a:ext>
            </a:extLst>
          </p:cNvPr>
          <p:cNvSpPr>
            <a:spLocks noChangeArrowheads="1"/>
          </p:cNvSpPr>
          <p:nvPr/>
        </p:nvSpPr>
        <p:spPr bwMode="auto">
          <a:xfrm>
            <a:off x="1828800" y="2667000"/>
            <a:ext cx="8382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2000" b="1">
                <a:solidFill>
                  <a:srgbClr val="0066FF"/>
                </a:solidFill>
              </a:rPr>
              <a:t>Rổ</a:t>
            </a:r>
          </a:p>
        </p:txBody>
      </p:sp>
      <p:sp>
        <p:nvSpPr>
          <p:cNvPr id="332861" name="Rectangle 61">
            <a:extLst>
              <a:ext uri="{FF2B5EF4-FFF2-40B4-BE49-F238E27FC236}">
                <a16:creationId xmlns:a16="http://schemas.microsoft.com/office/drawing/2014/main" id="{ECFEE195-3CF6-4AED-85CB-89FD0B531FF8}"/>
              </a:ext>
            </a:extLst>
          </p:cNvPr>
          <p:cNvSpPr>
            <a:spLocks noChangeArrowheads="1"/>
          </p:cNvSpPr>
          <p:nvPr/>
        </p:nvSpPr>
        <p:spPr bwMode="auto">
          <a:xfrm>
            <a:off x="0" y="3124200"/>
            <a:ext cx="11430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1800" b="1">
                <a:solidFill>
                  <a:srgbClr val="0066FF"/>
                </a:solidFill>
              </a:rPr>
              <a:t>Đồng hồ</a:t>
            </a:r>
          </a:p>
        </p:txBody>
      </p:sp>
      <p:sp>
        <p:nvSpPr>
          <p:cNvPr id="332831" name="Rectangle 31">
            <a:extLst>
              <a:ext uri="{FF2B5EF4-FFF2-40B4-BE49-F238E27FC236}">
                <a16:creationId xmlns:a16="http://schemas.microsoft.com/office/drawing/2014/main" id="{617F8F7A-549A-404C-A9BB-ACEE3F49EF0C}"/>
              </a:ext>
            </a:extLst>
          </p:cNvPr>
          <p:cNvSpPr>
            <a:spLocks noChangeArrowheads="1"/>
          </p:cNvSpPr>
          <p:nvPr/>
        </p:nvSpPr>
        <p:spPr bwMode="auto">
          <a:xfrm>
            <a:off x="5029200" y="2133600"/>
            <a:ext cx="12192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sz="2000" b="1">
                <a:solidFill>
                  <a:srgbClr val="000066"/>
                </a:solidFill>
              </a:rPr>
              <a:t>Nồi cơm điện</a:t>
            </a:r>
            <a:endParaRPr lang="en-US" altLang="en-US" sz="2000" b="1"/>
          </a:p>
        </p:txBody>
      </p:sp>
      <p:pic>
        <p:nvPicPr>
          <p:cNvPr id="332862" name="Picture 62">
            <a:extLst>
              <a:ext uri="{FF2B5EF4-FFF2-40B4-BE49-F238E27FC236}">
                <a16:creationId xmlns:a16="http://schemas.microsoft.com/office/drawing/2014/main" id="{9C25C23B-0338-4F44-93BD-887635292D8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3200" y="4114800"/>
            <a:ext cx="1371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863" name="Picture 63" descr="untitled">
            <a:extLst>
              <a:ext uri="{FF2B5EF4-FFF2-40B4-BE49-F238E27FC236}">
                <a16:creationId xmlns:a16="http://schemas.microsoft.com/office/drawing/2014/main" id="{24E347AF-8799-433B-92CD-1F0124C3039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72200" y="1066800"/>
            <a:ext cx="1219200" cy="1031875"/>
          </a:xfrm>
          <a:prstGeom prst="rect">
            <a:avLst/>
          </a:prstGeom>
          <a:noFill/>
          <a:extLst>
            <a:ext uri="{909E8E84-426E-40DD-AFC4-6F175D3DCCD1}">
              <a14:hiddenFill xmlns:a14="http://schemas.microsoft.com/office/drawing/2010/main">
                <a:solidFill>
                  <a:srgbClr val="FFFFFF"/>
                </a:solidFill>
              </a14:hiddenFill>
            </a:ext>
          </a:extLst>
        </p:spPr>
      </p:pic>
      <p:sp>
        <p:nvSpPr>
          <p:cNvPr id="332866" name="Rectangle 66">
            <a:extLst>
              <a:ext uri="{FF2B5EF4-FFF2-40B4-BE49-F238E27FC236}">
                <a16:creationId xmlns:a16="http://schemas.microsoft.com/office/drawing/2014/main" id="{2C4CF192-DE28-476B-943E-61AB84017641}"/>
              </a:ext>
            </a:extLst>
          </p:cNvPr>
          <p:cNvSpPr>
            <a:spLocks noChangeArrowheads="1"/>
          </p:cNvSpPr>
          <p:nvPr/>
        </p:nvSpPr>
        <p:spPr bwMode="auto">
          <a:xfrm>
            <a:off x="6705600" y="3276600"/>
            <a:ext cx="1371600" cy="533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pPr>
            <a:r>
              <a:rPr lang="en-US" altLang="en-US" sz="2000" b="1">
                <a:solidFill>
                  <a:srgbClr val="000066"/>
                </a:solidFill>
              </a:rPr>
              <a:t>Bàn ủi</a:t>
            </a:r>
            <a:endParaRPr lang="en-US" altLang="en-US" sz="2000" b="1"/>
          </a:p>
        </p:txBody>
      </p:sp>
    </p:spTree>
    <p:extLst>
      <p:ext uri="{BB962C8B-B14F-4D97-AF65-F5344CB8AC3E}">
        <p14:creationId xmlns:p14="http://schemas.microsoft.com/office/powerpoint/2010/main" val="6715923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32821"/>
                                        </p:tgtEl>
                                        <p:attrNameLst>
                                          <p:attrName>style.visibility</p:attrName>
                                        </p:attrNameLst>
                                      </p:cBhvr>
                                      <p:to>
                                        <p:strVal val="visible"/>
                                      </p:to>
                                    </p:set>
                                    <p:anim calcmode="lin" valueType="num">
                                      <p:cBhvr>
                                        <p:cTn id="7" dur="1000" fill="hold"/>
                                        <p:tgtEl>
                                          <p:spTgt spid="332821"/>
                                        </p:tgtEl>
                                        <p:attrNameLst>
                                          <p:attrName>ppt_x</p:attrName>
                                        </p:attrNameLst>
                                      </p:cBhvr>
                                      <p:tavLst>
                                        <p:tav tm="0">
                                          <p:val>
                                            <p:strVal val="#ppt_x-.2"/>
                                          </p:val>
                                        </p:tav>
                                        <p:tav tm="100000">
                                          <p:val>
                                            <p:strVal val="#ppt_x"/>
                                          </p:val>
                                        </p:tav>
                                      </p:tavLst>
                                    </p:anim>
                                    <p:anim calcmode="lin" valueType="num">
                                      <p:cBhvr>
                                        <p:cTn id="8" dur="1000" fill="hold"/>
                                        <p:tgtEl>
                                          <p:spTgt spid="3328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2821"/>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32831"/>
                                        </p:tgtEl>
                                        <p:attrNameLst>
                                          <p:attrName>style.visibility</p:attrName>
                                        </p:attrNameLst>
                                      </p:cBhvr>
                                      <p:to>
                                        <p:strVal val="visible"/>
                                      </p:to>
                                    </p:set>
                                    <p:anim calcmode="lin" valueType="num">
                                      <p:cBhvr>
                                        <p:cTn id="12" dur="1000" fill="hold"/>
                                        <p:tgtEl>
                                          <p:spTgt spid="332831"/>
                                        </p:tgtEl>
                                        <p:attrNameLst>
                                          <p:attrName>ppt_x</p:attrName>
                                        </p:attrNameLst>
                                      </p:cBhvr>
                                      <p:tavLst>
                                        <p:tav tm="0">
                                          <p:val>
                                            <p:strVal val="#ppt_x-.2"/>
                                          </p:val>
                                        </p:tav>
                                        <p:tav tm="100000">
                                          <p:val>
                                            <p:strVal val="#ppt_x"/>
                                          </p:val>
                                        </p:tav>
                                      </p:tavLst>
                                    </p:anim>
                                    <p:anim calcmode="lin" valueType="num">
                                      <p:cBhvr>
                                        <p:cTn id="13" dur="1000" fill="hold"/>
                                        <p:tgtEl>
                                          <p:spTgt spid="33283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32831"/>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32832"/>
                                        </p:tgtEl>
                                        <p:attrNameLst>
                                          <p:attrName>style.visibility</p:attrName>
                                        </p:attrNameLst>
                                      </p:cBhvr>
                                      <p:to>
                                        <p:strVal val="visible"/>
                                      </p:to>
                                    </p:set>
                                    <p:anim calcmode="lin" valueType="num">
                                      <p:cBhvr>
                                        <p:cTn id="17" dur="1000" fill="hold"/>
                                        <p:tgtEl>
                                          <p:spTgt spid="332832"/>
                                        </p:tgtEl>
                                        <p:attrNameLst>
                                          <p:attrName>ppt_x</p:attrName>
                                        </p:attrNameLst>
                                      </p:cBhvr>
                                      <p:tavLst>
                                        <p:tav tm="0">
                                          <p:val>
                                            <p:strVal val="#ppt_x-.2"/>
                                          </p:val>
                                        </p:tav>
                                        <p:tav tm="100000">
                                          <p:val>
                                            <p:strVal val="#ppt_x"/>
                                          </p:val>
                                        </p:tav>
                                      </p:tavLst>
                                    </p:anim>
                                    <p:anim calcmode="lin" valueType="num">
                                      <p:cBhvr>
                                        <p:cTn id="18" dur="1000" fill="hold"/>
                                        <p:tgtEl>
                                          <p:spTgt spid="33283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32832"/>
                                        </p:tgtEl>
                                      </p:cBhvr>
                                    </p:animEffect>
                                  </p:childTnLst>
                                </p:cTn>
                              </p:par>
                              <p:par>
                                <p:cTn id="20" presetID="29" presetClass="entr" presetSubtype="0" fill="hold" nodeType="withEffect">
                                  <p:stCondLst>
                                    <p:cond delay="0"/>
                                  </p:stCondLst>
                                  <p:childTnLst>
                                    <p:set>
                                      <p:cBhvr>
                                        <p:cTn id="21" dur="1" fill="hold">
                                          <p:stCondLst>
                                            <p:cond delay="0"/>
                                          </p:stCondLst>
                                        </p:cTn>
                                        <p:tgtEl>
                                          <p:spTgt spid="332818"/>
                                        </p:tgtEl>
                                        <p:attrNameLst>
                                          <p:attrName>style.visibility</p:attrName>
                                        </p:attrNameLst>
                                      </p:cBhvr>
                                      <p:to>
                                        <p:strVal val="visible"/>
                                      </p:to>
                                    </p:set>
                                    <p:anim calcmode="lin" valueType="num">
                                      <p:cBhvr>
                                        <p:cTn id="22" dur="1000" fill="hold"/>
                                        <p:tgtEl>
                                          <p:spTgt spid="332818"/>
                                        </p:tgtEl>
                                        <p:attrNameLst>
                                          <p:attrName>ppt_x</p:attrName>
                                        </p:attrNameLst>
                                      </p:cBhvr>
                                      <p:tavLst>
                                        <p:tav tm="0">
                                          <p:val>
                                            <p:strVal val="#ppt_x-.2"/>
                                          </p:val>
                                        </p:tav>
                                        <p:tav tm="100000">
                                          <p:val>
                                            <p:strVal val="#ppt_x"/>
                                          </p:val>
                                        </p:tav>
                                      </p:tavLst>
                                    </p:anim>
                                    <p:anim calcmode="lin" valueType="num">
                                      <p:cBhvr>
                                        <p:cTn id="23" dur="1000" fill="hold"/>
                                        <p:tgtEl>
                                          <p:spTgt spid="33281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32818"/>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332810"/>
                                        </p:tgtEl>
                                        <p:attrNameLst>
                                          <p:attrName>style.visibility</p:attrName>
                                        </p:attrNameLst>
                                      </p:cBhvr>
                                      <p:to>
                                        <p:strVal val="visible"/>
                                      </p:to>
                                    </p:set>
                                    <p:anim calcmode="lin" valueType="num">
                                      <p:cBhvr>
                                        <p:cTn id="27" dur="1000" fill="hold"/>
                                        <p:tgtEl>
                                          <p:spTgt spid="332810"/>
                                        </p:tgtEl>
                                        <p:attrNameLst>
                                          <p:attrName>ppt_x</p:attrName>
                                        </p:attrNameLst>
                                      </p:cBhvr>
                                      <p:tavLst>
                                        <p:tav tm="0">
                                          <p:val>
                                            <p:strVal val="#ppt_x-.2"/>
                                          </p:val>
                                        </p:tav>
                                        <p:tav tm="100000">
                                          <p:val>
                                            <p:strVal val="#ppt_x"/>
                                          </p:val>
                                        </p:tav>
                                      </p:tavLst>
                                    </p:anim>
                                    <p:anim calcmode="lin" valueType="num">
                                      <p:cBhvr>
                                        <p:cTn id="28" dur="1000" fill="hold"/>
                                        <p:tgtEl>
                                          <p:spTgt spid="33281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32810"/>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332841"/>
                                        </p:tgtEl>
                                        <p:attrNameLst>
                                          <p:attrName>style.visibility</p:attrName>
                                        </p:attrNameLst>
                                      </p:cBhvr>
                                      <p:to>
                                        <p:strVal val="visible"/>
                                      </p:to>
                                    </p:set>
                                    <p:anim calcmode="lin" valueType="num">
                                      <p:cBhvr>
                                        <p:cTn id="32" dur="1000" fill="hold"/>
                                        <p:tgtEl>
                                          <p:spTgt spid="332841"/>
                                        </p:tgtEl>
                                        <p:attrNameLst>
                                          <p:attrName>ppt_x</p:attrName>
                                        </p:attrNameLst>
                                      </p:cBhvr>
                                      <p:tavLst>
                                        <p:tav tm="0">
                                          <p:val>
                                            <p:strVal val="#ppt_x-.2"/>
                                          </p:val>
                                        </p:tav>
                                        <p:tav tm="100000">
                                          <p:val>
                                            <p:strVal val="#ppt_x"/>
                                          </p:val>
                                        </p:tav>
                                      </p:tavLst>
                                    </p:anim>
                                    <p:anim calcmode="lin" valueType="num">
                                      <p:cBhvr>
                                        <p:cTn id="33" dur="1000" fill="hold"/>
                                        <p:tgtEl>
                                          <p:spTgt spid="33284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32841"/>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332840"/>
                                        </p:tgtEl>
                                        <p:attrNameLst>
                                          <p:attrName>style.visibility</p:attrName>
                                        </p:attrNameLst>
                                      </p:cBhvr>
                                      <p:to>
                                        <p:strVal val="visible"/>
                                      </p:to>
                                    </p:set>
                                    <p:anim calcmode="lin" valueType="num">
                                      <p:cBhvr>
                                        <p:cTn id="37" dur="1000" fill="hold"/>
                                        <p:tgtEl>
                                          <p:spTgt spid="332840"/>
                                        </p:tgtEl>
                                        <p:attrNameLst>
                                          <p:attrName>ppt_x</p:attrName>
                                        </p:attrNameLst>
                                      </p:cBhvr>
                                      <p:tavLst>
                                        <p:tav tm="0">
                                          <p:val>
                                            <p:strVal val="#ppt_x-.2"/>
                                          </p:val>
                                        </p:tav>
                                        <p:tav tm="100000">
                                          <p:val>
                                            <p:strVal val="#ppt_x"/>
                                          </p:val>
                                        </p:tav>
                                      </p:tavLst>
                                    </p:anim>
                                    <p:anim calcmode="lin" valueType="num">
                                      <p:cBhvr>
                                        <p:cTn id="38" dur="1000" fill="hold"/>
                                        <p:tgtEl>
                                          <p:spTgt spid="33284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32840"/>
                                        </p:tgtEl>
                                      </p:cBhvr>
                                    </p:animEffect>
                                  </p:childTnLst>
                                </p:cTn>
                              </p:par>
                              <p:par>
                                <p:cTn id="40" presetID="29" presetClass="entr" presetSubtype="0" fill="hold" nodeType="withEffect">
                                  <p:stCondLst>
                                    <p:cond delay="0"/>
                                  </p:stCondLst>
                                  <p:childTnLst>
                                    <p:set>
                                      <p:cBhvr>
                                        <p:cTn id="41" dur="1" fill="hold">
                                          <p:stCondLst>
                                            <p:cond delay="0"/>
                                          </p:stCondLst>
                                        </p:cTn>
                                        <p:tgtEl>
                                          <p:spTgt spid="332819"/>
                                        </p:tgtEl>
                                        <p:attrNameLst>
                                          <p:attrName>style.visibility</p:attrName>
                                        </p:attrNameLst>
                                      </p:cBhvr>
                                      <p:to>
                                        <p:strVal val="visible"/>
                                      </p:to>
                                    </p:set>
                                    <p:anim calcmode="lin" valueType="num">
                                      <p:cBhvr>
                                        <p:cTn id="42" dur="1000" fill="hold"/>
                                        <p:tgtEl>
                                          <p:spTgt spid="332819"/>
                                        </p:tgtEl>
                                        <p:attrNameLst>
                                          <p:attrName>ppt_x</p:attrName>
                                        </p:attrNameLst>
                                      </p:cBhvr>
                                      <p:tavLst>
                                        <p:tav tm="0">
                                          <p:val>
                                            <p:strVal val="#ppt_x-.2"/>
                                          </p:val>
                                        </p:tav>
                                        <p:tav tm="100000">
                                          <p:val>
                                            <p:strVal val="#ppt_x"/>
                                          </p:val>
                                        </p:tav>
                                      </p:tavLst>
                                    </p:anim>
                                    <p:anim calcmode="lin" valueType="num">
                                      <p:cBhvr>
                                        <p:cTn id="43" dur="1000" fill="hold"/>
                                        <p:tgtEl>
                                          <p:spTgt spid="33281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3281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1" presetClass="entr" presetSubtype="4" fill="hold" grpId="0" nodeType="clickEffect">
                                  <p:stCondLst>
                                    <p:cond delay="0"/>
                                  </p:stCondLst>
                                  <p:childTnLst>
                                    <p:set>
                                      <p:cBhvr>
                                        <p:cTn id="48" dur="1" fill="hold">
                                          <p:stCondLst>
                                            <p:cond delay="0"/>
                                          </p:stCondLst>
                                        </p:cTn>
                                        <p:tgtEl>
                                          <p:spTgt spid="332839"/>
                                        </p:tgtEl>
                                        <p:attrNameLst>
                                          <p:attrName>style.visibility</p:attrName>
                                        </p:attrNameLst>
                                      </p:cBhvr>
                                      <p:to>
                                        <p:strVal val="visible"/>
                                      </p:to>
                                    </p:set>
                                    <p:animEffect transition="in" filter="wheel(4)">
                                      <p:cBhvr>
                                        <p:cTn id="49" dur="2000"/>
                                        <p:tgtEl>
                                          <p:spTgt spid="332839"/>
                                        </p:tgtEl>
                                      </p:cBhvr>
                                    </p:animEffect>
                                  </p:childTnLst>
                                </p:cTn>
                              </p:par>
                              <p:par>
                                <p:cTn id="50" presetID="21" presetClass="entr" presetSubtype="4" fill="hold" nodeType="withEffect">
                                  <p:stCondLst>
                                    <p:cond delay="0"/>
                                  </p:stCondLst>
                                  <p:childTnLst>
                                    <p:set>
                                      <p:cBhvr>
                                        <p:cTn id="51" dur="1" fill="hold">
                                          <p:stCondLst>
                                            <p:cond delay="0"/>
                                          </p:stCondLst>
                                        </p:cTn>
                                        <p:tgtEl>
                                          <p:spTgt spid="332838"/>
                                        </p:tgtEl>
                                        <p:attrNameLst>
                                          <p:attrName>style.visibility</p:attrName>
                                        </p:attrNameLst>
                                      </p:cBhvr>
                                      <p:to>
                                        <p:strVal val="visible"/>
                                      </p:to>
                                    </p:set>
                                    <p:animEffect transition="in" filter="wheel(4)">
                                      <p:cBhvr>
                                        <p:cTn id="52" dur="2000"/>
                                        <p:tgtEl>
                                          <p:spTgt spid="332838"/>
                                        </p:tgtEl>
                                      </p:cBhvr>
                                    </p:animEffect>
                                  </p:childTnLst>
                                </p:cTn>
                              </p:par>
                              <p:par>
                                <p:cTn id="53" presetID="21" presetClass="entr" presetSubtype="4" fill="hold" grpId="0" nodeType="withEffect">
                                  <p:stCondLst>
                                    <p:cond delay="0"/>
                                  </p:stCondLst>
                                  <p:childTnLst>
                                    <p:set>
                                      <p:cBhvr>
                                        <p:cTn id="54" dur="1" fill="hold">
                                          <p:stCondLst>
                                            <p:cond delay="0"/>
                                          </p:stCondLst>
                                        </p:cTn>
                                        <p:tgtEl>
                                          <p:spTgt spid="332834"/>
                                        </p:tgtEl>
                                        <p:attrNameLst>
                                          <p:attrName>style.visibility</p:attrName>
                                        </p:attrNameLst>
                                      </p:cBhvr>
                                      <p:to>
                                        <p:strVal val="visible"/>
                                      </p:to>
                                    </p:set>
                                    <p:animEffect transition="in" filter="wheel(4)">
                                      <p:cBhvr>
                                        <p:cTn id="55" dur="2000"/>
                                        <p:tgtEl>
                                          <p:spTgt spid="332834"/>
                                        </p:tgtEl>
                                      </p:cBhvr>
                                    </p:animEffect>
                                  </p:childTnLst>
                                </p:cTn>
                              </p:par>
                              <p:par>
                                <p:cTn id="56" presetID="31" presetClass="entr" presetSubtype="0" fill="hold" nodeType="withEffect">
                                  <p:stCondLst>
                                    <p:cond delay="0"/>
                                  </p:stCondLst>
                                  <p:iterate type="lt">
                                    <p:tmPct val="5000"/>
                                  </p:iterate>
                                  <p:childTnLst>
                                    <p:set>
                                      <p:cBhvr>
                                        <p:cTn id="57" dur="1" fill="hold">
                                          <p:stCondLst>
                                            <p:cond delay="0"/>
                                          </p:stCondLst>
                                        </p:cTn>
                                        <p:tgtEl>
                                          <p:spTgt spid="332845"/>
                                        </p:tgtEl>
                                        <p:attrNameLst>
                                          <p:attrName>style.visibility</p:attrName>
                                        </p:attrNameLst>
                                      </p:cBhvr>
                                      <p:to>
                                        <p:strVal val="visible"/>
                                      </p:to>
                                    </p:set>
                                    <p:anim calcmode="lin" valueType="num">
                                      <p:cBhvr>
                                        <p:cTn id="58" dur="1000" fill="hold"/>
                                        <p:tgtEl>
                                          <p:spTgt spid="332845"/>
                                        </p:tgtEl>
                                        <p:attrNameLst>
                                          <p:attrName>ppt_w</p:attrName>
                                        </p:attrNameLst>
                                      </p:cBhvr>
                                      <p:tavLst>
                                        <p:tav tm="0">
                                          <p:val>
                                            <p:fltVal val="0"/>
                                          </p:val>
                                        </p:tav>
                                        <p:tav tm="100000">
                                          <p:val>
                                            <p:strVal val="#ppt_w"/>
                                          </p:val>
                                        </p:tav>
                                      </p:tavLst>
                                    </p:anim>
                                    <p:anim calcmode="lin" valueType="num">
                                      <p:cBhvr>
                                        <p:cTn id="59" dur="1000" fill="hold"/>
                                        <p:tgtEl>
                                          <p:spTgt spid="332845"/>
                                        </p:tgtEl>
                                        <p:attrNameLst>
                                          <p:attrName>ppt_h</p:attrName>
                                        </p:attrNameLst>
                                      </p:cBhvr>
                                      <p:tavLst>
                                        <p:tav tm="0">
                                          <p:val>
                                            <p:fltVal val="0"/>
                                          </p:val>
                                        </p:tav>
                                        <p:tav tm="100000">
                                          <p:val>
                                            <p:strVal val="#ppt_h"/>
                                          </p:val>
                                        </p:tav>
                                      </p:tavLst>
                                    </p:anim>
                                    <p:anim calcmode="lin" valueType="num">
                                      <p:cBhvr>
                                        <p:cTn id="60" dur="1000" fill="hold"/>
                                        <p:tgtEl>
                                          <p:spTgt spid="332845"/>
                                        </p:tgtEl>
                                        <p:attrNameLst>
                                          <p:attrName>style.rotation</p:attrName>
                                        </p:attrNameLst>
                                      </p:cBhvr>
                                      <p:tavLst>
                                        <p:tav tm="0">
                                          <p:val>
                                            <p:fltVal val="90"/>
                                          </p:val>
                                        </p:tav>
                                        <p:tav tm="100000">
                                          <p:val>
                                            <p:fltVal val="0"/>
                                          </p:val>
                                        </p:tav>
                                      </p:tavLst>
                                    </p:anim>
                                    <p:animEffect transition="in" filter="fade">
                                      <p:cBhvr>
                                        <p:cTn id="61" dur="1000"/>
                                        <p:tgtEl>
                                          <p:spTgt spid="332845"/>
                                        </p:tgtEl>
                                      </p:cBhvr>
                                    </p:animEffec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par>
                                <p:cTn id="62" presetID="31" presetClass="entr" presetSubtype="0" fill="hold" nodeType="withEffect">
                                  <p:stCondLst>
                                    <p:cond delay="0"/>
                                  </p:stCondLst>
                                  <p:iterate type="lt">
                                    <p:tmPct val="5000"/>
                                  </p:iterate>
                                  <p:childTnLst>
                                    <p:set>
                                      <p:cBhvr>
                                        <p:cTn id="63" dur="1" fill="hold">
                                          <p:stCondLst>
                                            <p:cond delay="0"/>
                                          </p:stCondLst>
                                        </p:cTn>
                                        <p:tgtEl>
                                          <p:spTgt spid="332846"/>
                                        </p:tgtEl>
                                        <p:attrNameLst>
                                          <p:attrName>style.visibility</p:attrName>
                                        </p:attrNameLst>
                                      </p:cBhvr>
                                      <p:to>
                                        <p:strVal val="visible"/>
                                      </p:to>
                                    </p:set>
                                    <p:anim calcmode="lin" valueType="num">
                                      <p:cBhvr>
                                        <p:cTn id="64" dur="1000" fill="hold"/>
                                        <p:tgtEl>
                                          <p:spTgt spid="332846"/>
                                        </p:tgtEl>
                                        <p:attrNameLst>
                                          <p:attrName>ppt_w</p:attrName>
                                        </p:attrNameLst>
                                      </p:cBhvr>
                                      <p:tavLst>
                                        <p:tav tm="0">
                                          <p:val>
                                            <p:fltVal val="0"/>
                                          </p:val>
                                        </p:tav>
                                        <p:tav tm="100000">
                                          <p:val>
                                            <p:strVal val="#ppt_w"/>
                                          </p:val>
                                        </p:tav>
                                      </p:tavLst>
                                    </p:anim>
                                    <p:anim calcmode="lin" valueType="num">
                                      <p:cBhvr>
                                        <p:cTn id="65" dur="1000" fill="hold"/>
                                        <p:tgtEl>
                                          <p:spTgt spid="332846"/>
                                        </p:tgtEl>
                                        <p:attrNameLst>
                                          <p:attrName>ppt_h</p:attrName>
                                        </p:attrNameLst>
                                      </p:cBhvr>
                                      <p:tavLst>
                                        <p:tav tm="0">
                                          <p:val>
                                            <p:fltVal val="0"/>
                                          </p:val>
                                        </p:tav>
                                        <p:tav tm="100000">
                                          <p:val>
                                            <p:strVal val="#ppt_h"/>
                                          </p:val>
                                        </p:tav>
                                      </p:tavLst>
                                    </p:anim>
                                    <p:anim calcmode="lin" valueType="num">
                                      <p:cBhvr>
                                        <p:cTn id="66" dur="1000" fill="hold"/>
                                        <p:tgtEl>
                                          <p:spTgt spid="332846"/>
                                        </p:tgtEl>
                                        <p:attrNameLst>
                                          <p:attrName>style.rotation</p:attrName>
                                        </p:attrNameLst>
                                      </p:cBhvr>
                                      <p:tavLst>
                                        <p:tav tm="0">
                                          <p:val>
                                            <p:fltVal val="90"/>
                                          </p:val>
                                        </p:tav>
                                        <p:tav tm="100000">
                                          <p:val>
                                            <p:fltVal val="0"/>
                                          </p:val>
                                        </p:tav>
                                      </p:tavLst>
                                    </p:anim>
                                    <p:animEffect transition="in" filter="fade">
                                      <p:cBhvr>
                                        <p:cTn id="67" dur="1000"/>
                                        <p:tgtEl>
                                          <p:spTgt spid="332846"/>
                                        </p:tgtEl>
                                      </p:cBhvr>
                                    </p:animEffect>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par>
                                <p:cTn id="68" presetID="31" presetClass="entr" presetSubtype="0" fill="hold" nodeType="withEffect">
                                  <p:stCondLst>
                                    <p:cond delay="0"/>
                                  </p:stCondLst>
                                  <p:iterate type="lt">
                                    <p:tmPct val="5000"/>
                                  </p:iterate>
                                  <p:childTnLst>
                                    <p:set>
                                      <p:cBhvr>
                                        <p:cTn id="69" dur="1" fill="hold">
                                          <p:stCondLst>
                                            <p:cond delay="0"/>
                                          </p:stCondLst>
                                        </p:cTn>
                                        <p:tgtEl>
                                          <p:spTgt spid="332849"/>
                                        </p:tgtEl>
                                        <p:attrNameLst>
                                          <p:attrName>style.visibility</p:attrName>
                                        </p:attrNameLst>
                                      </p:cBhvr>
                                      <p:to>
                                        <p:strVal val="visible"/>
                                      </p:to>
                                    </p:set>
                                    <p:anim calcmode="lin" valueType="num">
                                      <p:cBhvr>
                                        <p:cTn id="70" dur="1000" fill="hold"/>
                                        <p:tgtEl>
                                          <p:spTgt spid="332849"/>
                                        </p:tgtEl>
                                        <p:attrNameLst>
                                          <p:attrName>ppt_w</p:attrName>
                                        </p:attrNameLst>
                                      </p:cBhvr>
                                      <p:tavLst>
                                        <p:tav tm="0">
                                          <p:val>
                                            <p:fltVal val="0"/>
                                          </p:val>
                                        </p:tav>
                                        <p:tav tm="100000">
                                          <p:val>
                                            <p:strVal val="#ppt_w"/>
                                          </p:val>
                                        </p:tav>
                                      </p:tavLst>
                                    </p:anim>
                                    <p:anim calcmode="lin" valueType="num">
                                      <p:cBhvr>
                                        <p:cTn id="71" dur="1000" fill="hold"/>
                                        <p:tgtEl>
                                          <p:spTgt spid="332849"/>
                                        </p:tgtEl>
                                        <p:attrNameLst>
                                          <p:attrName>ppt_h</p:attrName>
                                        </p:attrNameLst>
                                      </p:cBhvr>
                                      <p:tavLst>
                                        <p:tav tm="0">
                                          <p:val>
                                            <p:fltVal val="0"/>
                                          </p:val>
                                        </p:tav>
                                        <p:tav tm="100000">
                                          <p:val>
                                            <p:strVal val="#ppt_h"/>
                                          </p:val>
                                        </p:tav>
                                      </p:tavLst>
                                    </p:anim>
                                    <p:anim calcmode="lin" valueType="num">
                                      <p:cBhvr>
                                        <p:cTn id="72" dur="1000" fill="hold"/>
                                        <p:tgtEl>
                                          <p:spTgt spid="332849"/>
                                        </p:tgtEl>
                                        <p:attrNameLst>
                                          <p:attrName>style.rotation</p:attrName>
                                        </p:attrNameLst>
                                      </p:cBhvr>
                                      <p:tavLst>
                                        <p:tav tm="0">
                                          <p:val>
                                            <p:fltVal val="90"/>
                                          </p:val>
                                        </p:tav>
                                        <p:tav tm="100000">
                                          <p:val>
                                            <p:fltVal val="0"/>
                                          </p:val>
                                        </p:tav>
                                      </p:tavLst>
                                    </p:anim>
                                    <p:animEffect transition="in" filter="fade">
                                      <p:cBhvr>
                                        <p:cTn id="73" dur="1000"/>
                                        <p:tgtEl>
                                          <p:spTgt spid="332849"/>
                                        </p:tgtEl>
                                      </p:cBhvr>
                                    </p:animEffect>
                                  </p:childTnLst>
                                  <p:subTnLst>
                                    <p:audio>
                                      <p:cMediaNode>
                                        <p:cTn display="0" masterRel="sameClick">
                                          <p:stCondLst>
                                            <p:cond evt="begin" delay="0">
                                              <p:tn val="68"/>
                                            </p:cond>
                                          </p:stCondLst>
                                          <p:endCondLst>
                                            <p:cond evt="onStopAudio" delay="0">
                                              <p:tgtEl>
                                                <p:sldTgt/>
                                              </p:tgtEl>
                                            </p:cond>
                                          </p:endCondLst>
                                        </p:cTn>
                                        <p:tgtEl>
                                          <p:sndTgt r:embed="rId2" name="chimes.wav"/>
                                        </p:tgtEl>
                                      </p:cMediaNode>
                                    </p:audio>
                                  </p:subTnLst>
                                </p:cTn>
                              </p:par>
                              <p:par>
                                <p:cTn id="74" presetID="29" presetClass="entr" presetSubtype="0" fill="hold" grpId="0" nodeType="withEffect">
                                  <p:stCondLst>
                                    <p:cond delay="0"/>
                                  </p:stCondLst>
                                  <p:childTnLst>
                                    <p:set>
                                      <p:cBhvr>
                                        <p:cTn id="75" dur="1" fill="hold">
                                          <p:stCondLst>
                                            <p:cond delay="0"/>
                                          </p:stCondLst>
                                        </p:cTn>
                                        <p:tgtEl>
                                          <p:spTgt spid="332850"/>
                                        </p:tgtEl>
                                        <p:attrNameLst>
                                          <p:attrName>style.visibility</p:attrName>
                                        </p:attrNameLst>
                                      </p:cBhvr>
                                      <p:to>
                                        <p:strVal val="visible"/>
                                      </p:to>
                                    </p:set>
                                    <p:anim calcmode="lin" valueType="num">
                                      <p:cBhvr>
                                        <p:cTn id="76" dur="1000" fill="hold"/>
                                        <p:tgtEl>
                                          <p:spTgt spid="332850"/>
                                        </p:tgtEl>
                                        <p:attrNameLst>
                                          <p:attrName>ppt_x</p:attrName>
                                        </p:attrNameLst>
                                      </p:cBhvr>
                                      <p:tavLst>
                                        <p:tav tm="0">
                                          <p:val>
                                            <p:strVal val="#ppt_x-.2"/>
                                          </p:val>
                                        </p:tav>
                                        <p:tav tm="100000">
                                          <p:val>
                                            <p:strVal val="#ppt_x"/>
                                          </p:val>
                                        </p:tav>
                                      </p:tavLst>
                                    </p:anim>
                                    <p:anim calcmode="lin" valueType="num">
                                      <p:cBhvr>
                                        <p:cTn id="77" dur="1000" fill="hold"/>
                                        <p:tgtEl>
                                          <p:spTgt spid="332850"/>
                                        </p:tgtEl>
                                        <p:attrNameLst>
                                          <p:attrName>ppt_y</p:attrName>
                                        </p:attrNameLst>
                                      </p:cBhvr>
                                      <p:tavLst>
                                        <p:tav tm="0">
                                          <p:val>
                                            <p:strVal val="#ppt_y"/>
                                          </p:val>
                                        </p:tav>
                                        <p:tav tm="100000">
                                          <p:val>
                                            <p:strVal val="#ppt_y"/>
                                          </p:val>
                                        </p:tav>
                                      </p:tavLst>
                                    </p:anim>
                                    <p:animEffect transition="in" filter="wipe(right)" prLst="gradientSize: 0.1">
                                      <p:cBhvr>
                                        <p:cTn id="78" dur="1000"/>
                                        <p:tgtEl>
                                          <p:spTgt spid="33285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3" presetClass="entr" presetSubtype="16" fill="hold" nodeType="clickEffect">
                                  <p:stCondLst>
                                    <p:cond delay="0"/>
                                  </p:stCondLst>
                                  <p:childTnLst>
                                    <p:set>
                                      <p:cBhvr>
                                        <p:cTn id="82" dur="1" fill="hold">
                                          <p:stCondLst>
                                            <p:cond delay="0"/>
                                          </p:stCondLst>
                                        </p:cTn>
                                        <p:tgtEl>
                                          <p:spTgt spid="332855"/>
                                        </p:tgtEl>
                                        <p:attrNameLst>
                                          <p:attrName>style.visibility</p:attrName>
                                        </p:attrNameLst>
                                      </p:cBhvr>
                                      <p:to>
                                        <p:strVal val="visible"/>
                                      </p:to>
                                    </p:set>
                                    <p:animEffect transition="in" filter="plus(in)">
                                      <p:cBhvr>
                                        <p:cTn id="83" dur="2000"/>
                                        <p:tgtEl>
                                          <p:spTgt spid="332855"/>
                                        </p:tgtEl>
                                      </p:cBhvr>
                                    </p:animEffect>
                                  </p:childTnLst>
                                </p:cTn>
                              </p:par>
                              <p:par>
                                <p:cTn id="84" presetID="13" presetClass="entr" presetSubtype="16" fill="hold" grpId="0" nodeType="withEffect">
                                  <p:stCondLst>
                                    <p:cond delay="0"/>
                                  </p:stCondLst>
                                  <p:childTnLst>
                                    <p:set>
                                      <p:cBhvr>
                                        <p:cTn id="85" dur="1" fill="hold">
                                          <p:stCondLst>
                                            <p:cond delay="0"/>
                                          </p:stCondLst>
                                        </p:cTn>
                                        <p:tgtEl>
                                          <p:spTgt spid="332861"/>
                                        </p:tgtEl>
                                        <p:attrNameLst>
                                          <p:attrName>style.visibility</p:attrName>
                                        </p:attrNameLst>
                                      </p:cBhvr>
                                      <p:to>
                                        <p:strVal val="visible"/>
                                      </p:to>
                                    </p:set>
                                    <p:animEffect transition="in" filter="plus(in)">
                                      <p:cBhvr>
                                        <p:cTn id="86" dur="2000"/>
                                        <p:tgtEl>
                                          <p:spTgt spid="33286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9" presetClass="entr" presetSubtype="0" fill="hold" nodeType="clickEffect">
                                  <p:stCondLst>
                                    <p:cond delay="0"/>
                                  </p:stCondLst>
                                  <p:childTnLst>
                                    <p:set>
                                      <p:cBhvr>
                                        <p:cTn id="90" dur="1" fill="hold">
                                          <p:stCondLst>
                                            <p:cond delay="0"/>
                                          </p:stCondLst>
                                        </p:cTn>
                                        <p:tgtEl>
                                          <p:spTgt spid="332851"/>
                                        </p:tgtEl>
                                        <p:attrNameLst>
                                          <p:attrName>style.visibility</p:attrName>
                                        </p:attrNameLst>
                                      </p:cBhvr>
                                      <p:to>
                                        <p:strVal val="visible"/>
                                      </p:to>
                                    </p:set>
                                    <p:anim calcmode="lin" valueType="num">
                                      <p:cBhvr>
                                        <p:cTn id="91" dur="1000" fill="hold"/>
                                        <p:tgtEl>
                                          <p:spTgt spid="332851"/>
                                        </p:tgtEl>
                                        <p:attrNameLst>
                                          <p:attrName>ppt_x</p:attrName>
                                        </p:attrNameLst>
                                      </p:cBhvr>
                                      <p:tavLst>
                                        <p:tav tm="0">
                                          <p:val>
                                            <p:strVal val="#ppt_x-.2"/>
                                          </p:val>
                                        </p:tav>
                                        <p:tav tm="100000">
                                          <p:val>
                                            <p:strVal val="#ppt_x"/>
                                          </p:val>
                                        </p:tav>
                                      </p:tavLst>
                                    </p:anim>
                                    <p:anim calcmode="lin" valueType="num">
                                      <p:cBhvr>
                                        <p:cTn id="92" dur="1000" fill="hold"/>
                                        <p:tgtEl>
                                          <p:spTgt spid="332851"/>
                                        </p:tgtEl>
                                        <p:attrNameLst>
                                          <p:attrName>ppt_y</p:attrName>
                                        </p:attrNameLst>
                                      </p:cBhvr>
                                      <p:tavLst>
                                        <p:tav tm="0">
                                          <p:val>
                                            <p:strVal val="#ppt_y"/>
                                          </p:val>
                                        </p:tav>
                                        <p:tav tm="100000">
                                          <p:val>
                                            <p:strVal val="#ppt_y"/>
                                          </p:val>
                                        </p:tav>
                                      </p:tavLst>
                                    </p:anim>
                                    <p:animEffect transition="in" filter="wipe(right)" prLst="gradientSize: 0.1">
                                      <p:cBhvr>
                                        <p:cTn id="93" dur="1000"/>
                                        <p:tgtEl>
                                          <p:spTgt spid="332851"/>
                                        </p:tgtEl>
                                      </p:cBhvr>
                                    </p:animEffect>
                                  </p:childTnLst>
                                </p:cTn>
                              </p:par>
                              <p:par>
                                <p:cTn id="94" presetID="29" presetClass="entr" presetSubtype="0" fill="hold" grpId="0" nodeType="withEffect">
                                  <p:stCondLst>
                                    <p:cond delay="0"/>
                                  </p:stCondLst>
                                  <p:childTnLst>
                                    <p:set>
                                      <p:cBhvr>
                                        <p:cTn id="95" dur="1" fill="hold">
                                          <p:stCondLst>
                                            <p:cond delay="0"/>
                                          </p:stCondLst>
                                        </p:cTn>
                                        <p:tgtEl>
                                          <p:spTgt spid="332853"/>
                                        </p:tgtEl>
                                        <p:attrNameLst>
                                          <p:attrName>style.visibility</p:attrName>
                                        </p:attrNameLst>
                                      </p:cBhvr>
                                      <p:to>
                                        <p:strVal val="visible"/>
                                      </p:to>
                                    </p:set>
                                    <p:anim calcmode="lin" valueType="num">
                                      <p:cBhvr>
                                        <p:cTn id="96" dur="1000" fill="hold"/>
                                        <p:tgtEl>
                                          <p:spTgt spid="332853"/>
                                        </p:tgtEl>
                                        <p:attrNameLst>
                                          <p:attrName>ppt_x</p:attrName>
                                        </p:attrNameLst>
                                      </p:cBhvr>
                                      <p:tavLst>
                                        <p:tav tm="0">
                                          <p:val>
                                            <p:strVal val="#ppt_x-.2"/>
                                          </p:val>
                                        </p:tav>
                                        <p:tav tm="100000">
                                          <p:val>
                                            <p:strVal val="#ppt_x"/>
                                          </p:val>
                                        </p:tav>
                                      </p:tavLst>
                                    </p:anim>
                                    <p:anim calcmode="lin" valueType="num">
                                      <p:cBhvr>
                                        <p:cTn id="97" dur="1000" fill="hold"/>
                                        <p:tgtEl>
                                          <p:spTgt spid="332853"/>
                                        </p:tgtEl>
                                        <p:attrNameLst>
                                          <p:attrName>ppt_y</p:attrName>
                                        </p:attrNameLst>
                                      </p:cBhvr>
                                      <p:tavLst>
                                        <p:tav tm="0">
                                          <p:val>
                                            <p:strVal val="#ppt_y"/>
                                          </p:val>
                                        </p:tav>
                                        <p:tav tm="100000">
                                          <p:val>
                                            <p:strVal val="#ppt_y"/>
                                          </p:val>
                                        </p:tav>
                                      </p:tavLst>
                                    </p:anim>
                                    <p:animEffect transition="in" filter="wipe(right)" prLst="gradientSize: 0.1">
                                      <p:cBhvr>
                                        <p:cTn id="98" dur="1000"/>
                                        <p:tgtEl>
                                          <p:spTgt spid="332853"/>
                                        </p:tgtEl>
                                      </p:cBhvr>
                                    </p:animEffect>
                                  </p:childTnLst>
                                </p:cTn>
                              </p:par>
                              <p:par>
                                <p:cTn id="99" presetID="29" presetClass="entr" presetSubtype="0" fill="hold" nodeType="withEffect">
                                  <p:stCondLst>
                                    <p:cond delay="0"/>
                                  </p:stCondLst>
                                  <p:childTnLst>
                                    <p:set>
                                      <p:cBhvr>
                                        <p:cTn id="100" dur="1" fill="hold">
                                          <p:stCondLst>
                                            <p:cond delay="0"/>
                                          </p:stCondLst>
                                        </p:cTn>
                                        <p:tgtEl>
                                          <p:spTgt spid="332856"/>
                                        </p:tgtEl>
                                        <p:attrNameLst>
                                          <p:attrName>style.visibility</p:attrName>
                                        </p:attrNameLst>
                                      </p:cBhvr>
                                      <p:to>
                                        <p:strVal val="visible"/>
                                      </p:to>
                                    </p:set>
                                    <p:anim calcmode="lin" valueType="num">
                                      <p:cBhvr>
                                        <p:cTn id="101" dur="1000" fill="hold"/>
                                        <p:tgtEl>
                                          <p:spTgt spid="332856"/>
                                        </p:tgtEl>
                                        <p:attrNameLst>
                                          <p:attrName>ppt_x</p:attrName>
                                        </p:attrNameLst>
                                      </p:cBhvr>
                                      <p:tavLst>
                                        <p:tav tm="0">
                                          <p:val>
                                            <p:strVal val="#ppt_x-.2"/>
                                          </p:val>
                                        </p:tav>
                                        <p:tav tm="100000">
                                          <p:val>
                                            <p:strVal val="#ppt_x"/>
                                          </p:val>
                                        </p:tav>
                                      </p:tavLst>
                                    </p:anim>
                                    <p:anim calcmode="lin" valueType="num">
                                      <p:cBhvr>
                                        <p:cTn id="102" dur="1000" fill="hold"/>
                                        <p:tgtEl>
                                          <p:spTgt spid="332856"/>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332856"/>
                                        </p:tgtEl>
                                      </p:cBhvr>
                                    </p:animEffect>
                                  </p:childTnLst>
                                </p:cTn>
                              </p:par>
                              <p:par>
                                <p:cTn id="104" presetID="29" presetClass="entr" presetSubtype="0" fill="hold" grpId="0" nodeType="withEffect">
                                  <p:stCondLst>
                                    <p:cond delay="0"/>
                                  </p:stCondLst>
                                  <p:childTnLst>
                                    <p:set>
                                      <p:cBhvr>
                                        <p:cTn id="105" dur="1" fill="hold">
                                          <p:stCondLst>
                                            <p:cond delay="0"/>
                                          </p:stCondLst>
                                        </p:cTn>
                                        <p:tgtEl>
                                          <p:spTgt spid="332860"/>
                                        </p:tgtEl>
                                        <p:attrNameLst>
                                          <p:attrName>style.visibility</p:attrName>
                                        </p:attrNameLst>
                                      </p:cBhvr>
                                      <p:to>
                                        <p:strVal val="visible"/>
                                      </p:to>
                                    </p:set>
                                    <p:anim calcmode="lin" valueType="num">
                                      <p:cBhvr>
                                        <p:cTn id="106" dur="1000" fill="hold"/>
                                        <p:tgtEl>
                                          <p:spTgt spid="332860"/>
                                        </p:tgtEl>
                                        <p:attrNameLst>
                                          <p:attrName>ppt_x</p:attrName>
                                        </p:attrNameLst>
                                      </p:cBhvr>
                                      <p:tavLst>
                                        <p:tav tm="0">
                                          <p:val>
                                            <p:strVal val="#ppt_x-.2"/>
                                          </p:val>
                                        </p:tav>
                                        <p:tav tm="100000">
                                          <p:val>
                                            <p:strVal val="#ppt_x"/>
                                          </p:val>
                                        </p:tav>
                                      </p:tavLst>
                                    </p:anim>
                                    <p:anim calcmode="lin" valueType="num">
                                      <p:cBhvr>
                                        <p:cTn id="107" dur="1000" fill="hold"/>
                                        <p:tgtEl>
                                          <p:spTgt spid="332860"/>
                                        </p:tgtEl>
                                        <p:attrNameLst>
                                          <p:attrName>ppt_y</p:attrName>
                                        </p:attrNameLst>
                                      </p:cBhvr>
                                      <p:tavLst>
                                        <p:tav tm="0">
                                          <p:val>
                                            <p:strVal val="#ppt_y"/>
                                          </p:val>
                                        </p:tav>
                                        <p:tav tm="100000">
                                          <p:val>
                                            <p:strVal val="#ppt_y"/>
                                          </p:val>
                                        </p:tav>
                                      </p:tavLst>
                                    </p:anim>
                                    <p:animEffect transition="in" filter="wipe(right)" prLst="gradientSize: 0.1">
                                      <p:cBhvr>
                                        <p:cTn id="108" dur="1000"/>
                                        <p:tgtEl>
                                          <p:spTgt spid="332860"/>
                                        </p:tgtEl>
                                      </p:cBhvr>
                                    </p:animEffect>
                                  </p:childTnLst>
                                </p:cTn>
                              </p:par>
                              <p:par>
                                <p:cTn id="109" presetID="29" presetClass="entr" presetSubtype="0" fill="hold" nodeType="withEffect">
                                  <p:stCondLst>
                                    <p:cond delay="0"/>
                                  </p:stCondLst>
                                  <p:childTnLst>
                                    <p:set>
                                      <p:cBhvr>
                                        <p:cTn id="110" dur="1" fill="hold">
                                          <p:stCondLst>
                                            <p:cond delay="0"/>
                                          </p:stCondLst>
                                        </p:cTn>
                                        <p:tgtEl>
                                          <p:spTgt spid="332857"/>
                                        </p:tgtEl>
                                        <p:attrNameLst>
                                          <p:attrName>style.visibility</p:attrName>
                                        </p:attrNameLst>
                                      </p:cBhvr>
                                      <p:to>
                                        <p:strVal val="visible"/>
                                      </p:to>
                                    </p:set>
                                    <p:anim calcmode="lin" valueType="num">
                                      <p:cBhvr>
                                        <p:cTn id="111" dur="1000" fill="hold"/>
                                        <p:tgtEl>
                                          <p:spTgt spid="332857"/>
                                        </p:tgtEl>
                                        <p:attrNameLst>
                                          <p:attrName>ppt_x</p:attrName>
                                        </p:attrNameLst>
                                      </p:cBhvr>
                                      <p:tavLst>
                                        <p:tav tm="0">
                                          <p:val>
                                            <p:strVal val="#ppt_x-.2"/>
                                          </p:val>
                                        </p:tav>
                                        <p:tav tm="100000">
                                          <p:val>
                                            <p:strVal val="#ppt_x"/>
                                          </p:val>
                                        </p:tav>
                                      </p:tavLst>
                                    </p:anim>
                                    <p:anim calcmode="lin" valueType="num">
                                      <p:cBhvr>
                                        <p:cTn id="112" dur="1000" fill="hold"/>
                                        <p:tgtEl>
                                          <p:spTgt spid="332857"/>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332857"/>
                                        </p:tgtEl>
                                      </p:cBhvr>
                                    </p:animEffect>
                                  </p:childTnLst>
                                </p:cTn>
                              </p:par>
                              <p:par>
                                <p:cTn id="114" presetID="29" presetClass="entr" presetSubtype="0" fill="hold" grpId="0" nodeType="withEffect">
                                  <p:stCondLst>
                                    <p:cond delay="0"/>
                                  </p:stCondLst>
                                  <p:childTnLst>
                                    <p:set>
                                      <p:cBhvr>
                                        <p:cTn id="115" dur="1" fill="hold">
                                          <p:stCondLst>
                                            <p:cond delay="0"/>
                                          </p:stCondLst>
                                        </p:cTn>
                                        <p:tgtEl>
                                          <p:spTgt spid="332854"/>
                                        </p:tgtEl>
                                        <p:attrNameLst>
                                          <p:attrName>style.visibility</p:attrName>
                                        </p:attrNameLst>
                                      </p:cBhvr>
                                      <p:to>
                                        <p:strVal val="visible"/>
                                      </p:to>
                                    </p:set>
                                    <p:anim calcmode="lin" valueType="num">
                                      <p:cBhvr>
                                        <p:cTn id="116" dur="1000" fill="hold"/>
                                        <p:tgtEl>
                                          <p:spTgt spid="332854"/>
                                        </p:tgtEl>
                                        <p:attrNameLst>
                                          <p:attrName>ppt_x</p:attrName>
                                        </p:attrNameLst>
                                      </p:cBhvr>
                                      <p:tavLst>
                                        <p:tav tm="0">
                                          <p:val>
                                            <p:strVal val="#ppt_x-.2"/>
                                          </p:val>
                                        </p:tav>
                                        <p:tav tm="100000">
                                          <p:val>
                                            <p:strVal val="#ppt_x"/>
                                          </p:val>
                                        </p:tav>
                                      </p:tavLst>
                                    </p:anim>
                                    <p:anim calcmode="lin" valueType="num">
                                      <p:cBhvr>
                                        <p:cTn id="117" dur="1000" fill="hold"/>
                                        <p:tgtEl>
                                          <p:spTgt spid="332854"/>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332854"/>
                                        </p:tgtEl>
                                      </p:cBhvr>
                                    </p:animEffect>
                                  </p:childTnLst>
                                </p:cTn>
                              </p:par>
                              <p:par>
                                <p:cTn id="119" presetID="29" presetClass="entr" presetSubtype="0" fill="hold" grpId="0" nodeType="withEffect">
                                  <p:stCondLst>
                                    <p:cond delay="0"/>
                                  </p:stCondLst>
                                  <p:childTnLst>
                                    <p:set>
                                      <p:cBhvr>
                                        <p:cTn id="120" dur="1" fill="hold">
                                          <p:stCondLst>
                                            <p:cond delay="0"/>
                                          </p:stCondLst>
                                        </p:cTn>
                                        <p:tgtEl>
                                          <p:spTgt spid="332859"/>
                                        </p:tgtEl>
                                        <p:attrNameLst>
                                          <p:attrName>style.visibility</p:attrName>
                                        </p:attrNameLst>
                                      </p:cBhvr>
                                      <p:to>
                                        <p:strVal val="visible"/>
                                      </p:to>
                                    </p:set>
                                    <p:anim calcmode="lin" valueType="num">
                                      <p:cBhvr>
                                        <p:cTn id="121" dur="1000" fill="hold"/>
                                        <p:tgtEl>
                                          <p:spTgt spid="332859"/>
                                        </p:tgtEl>
                                        <p:attrNameLst>
                                          <p:attrName>ppt_x</p:attrName>
                                        </p:attrNameLst>
                                      </p:cBhvr>
                                      <p:tavLst>
                                        <p:tav tm="0">
                                          <p:val>
                                            <p:strVal val="#ppt_x-.2"/>
                                          </p:val>
                                        </p:tav>
                                        <p:tav tm="100000">
                                          <p:val>
                                            <p:strVal val="#ppt_x"/>
                                          </p:val>
                                        </p:tav>
                                      </p:tavLst>
                                    </p:anim>
                                    <p:anim calcmode="lin" valueType="num">
                                      <p:cBhvr>
                                        <p:cTn id="122" dur="1000" fill="hold"/>
                                        <p:tgtEl>
                                          <p:spTgt spid="332859"/>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332859"/>
                                        </p:tgtEl>
                                      </p:cBhvr>
                                    </p:animEffect>
                                  </p:childTnLst>
                                </p:cTn>
                              </p:par>
                              <p:par>
                                <p:cTn id="124" presetID="29" presetClass="entr" presetSubtype="0" fill="hold" nodeType="withEffect">
                                  <p:stCondLst>
                                    <p:cond delay="0"/>
                                  </p:stCondLst>
                                  <p:childTnLst>
                                    <p:set>
                                      <p:cBhvr>
                                        <p:cTn id="125" dur="1" fill="hold">
                                          <p:stCondLst>
                                            <p:cond delay="0"/>
                                          </p:stCondLst>
                                        </p:cTn>
                                        <p:tgtEl>
                                          <p:spTgt spid="332858"/>
                                        </p:tgtEl>
                                        <p:attrNameLst>
                                          <p:attrName>style.visibility</p:attrName>
                                        </p:attrNameLst>
                                      </p:cBhvr>
                                      <p:to>
                                        <p:strVal val="visible"/>
                                      </p:to>
                                    </p:set>
                                    <p:anim calcmode="lin" valueType="num">
                                      <p:cBhvr>
                                        <p:cTn id="126" dur="1000" fill="hold"/>
                                        <p:tgtEl>
                                          <p:spTgt spid="332858"/>
                                        </p:tgtEl>
                                        <p:attrNameLst>
                                          <p:attrName>ppt_x</p:attrName>
                                        </p:attrNameLst>
                                      </p:cBhvr>
                                      <p:tavLst>
                                        <p:tav tm="0">
                                          <p:val>
                                            <p:strVal val="#ppt_x-.2"/>
                                          </p:val>
                                        </p:tav>
                                        <p:tav tm="100000">
                                          <p:val>
                                            <p:strVal val="#ppt_x"/>
                                          </p:val>
                                        </p:tav>
                                      </p:tavLst>
                                    </p:anim>
                                    <p:anim calcmode="lin" valueType="num">
                                      <p:cBhvr>
                                        <p:cTn id="127" dur="1000" fill="hold"/>
                                        <p:tgtEl>
                                          <p:spTgt spid="332858"/>
                                        </p:tgtEl>
                                        <p:attrNameLst>
                                          <p:attrName>ppt_y</p:attrName>
                                        </p:attrNameLst>
                                      </p:cBhvr>
                                      <p:tavLst>
                                        <p:tav tm="0">
                                          <p:val>
                                            <p:strVal val="#ppt_y"/>
                                          </p:val>
                                        </p:tav>
                                        <p:tav tm="100000">
                                          <p:val>
                                            <p:strVal val="#ppt_y"/>
                                          </p:val>
                                        </p:tav>
                                      </p:tavLst>
                                    </p:anim>
                                    <p:animEffect transition="in" filter="wipe(right)" prLst="gradientSize: 0.1">
                                      <p:cBhvr>
                                        <p:cTn id="128" dur="1000"/>
                                        <p:tgtEl>
                                          <p:spTgt spid="332858"/>
                                        </p:tgtEl>
                                      </p:cBhvr>
                                    </p:animEffect>
                                  </p:childTnLst>
                                </p:cTn>
                              </p:par>
                              <p:par>
                                <p:cTn id="129" presetID="29" presetClass="entr" presetSubtype="0" fill="hold" grpId="0" nodeType="withEffect">
                                  <p:stCondLst>
                                    <p:cond delay="0"/>
                                  </p:stCondLst>
                                  <p:childTnLst>
                                    <p:set>
                                      <p:cBhvr>
                                        <p:cTn id="130" dur="1" fill="hold">
                                          <p:stCondLst>
                                            <p:cond delay="0"/>
                                          </p:stCondLst>
                                        </p:cTn>
                                        <p:tgtEl>
                                          <p:spTgt spid="332866"/>
                                        </p:tgtEl>
                                        <p:attrNameLst>
                                          <p:attrName>style.visibility</p:attrName>
                                        </p:attrNameLst>
                                      </p:cBhvr>
                                      <p:to>
                                        <p:strVal val="visible"/>
                                      </p:to>
                                    </p:set>
                                    <p:anim calcmode="lin" valueType="num">
                                      <p:cBhvr>
                                        <p:cTn id="131" dur="1000" fill="hold"/>
                                        <p:tgtEl>
                                          <p:spTgt spid="332866"/>
                                        </p:tgtEl>
                                        <p:attrNameLst>
                                          <p:attrName>ppt_x</p:attrName>
                                        </p:attrNameLst>
                                      </p:cBhvr>
                                      <p:tavLst>
                                        <p:tav tm="0">
                                          <p:val>
                                            <p:strVal val="#ppt_x-.2"/>
                                          </p:val>
                                        </p:tav>
                                        <p:tav tm="100000">
                                          <p:val>
                                            <p:strVal val="#ppt_x"/>
                                          </p:val>
                                        </p:tav>
                                      </p:tavLst>
                                    </p:anim>
                                    <p:anim calcmode="lin" valueType="num">
                                      <p:cBhvr>
                                        <p:cTn id="132" dur="1000" fill="hold"/>
                                        <p:tgtEl>
                                          <p:spTgt spid="332866"/>
                                        </p:tgtEl>
                                        <p:attrNameLst>
                                          <p:attrName>ppt_y</p:attrName>
                                        </p:attrNameLst>
                                      </p:cBhvr>
                                      <p:tavLst>
                                        <p:tav tm="0">
                                          <p:val>
                                            <p:strVal val="#ppt_y"/>
                                          </p:val>
                                        </p:tav>
                                        <p:tav tm="100000">
                                          <p:val>
                                            <p:strVal val="#ppt_y"/>
                                          </p:val>
                                        </p:tav>
                                      </p:tavLst>
                                    </p:anim>
                                    <p:animEffect transition="in" filter="wipe(right)" prLst="gradientSize: 0.1">
                                      <p:cBhvr>
                                        <p:cTn id="133" dur="1000"/>
                                        <p:tgtEl>
                                          <p:spTgt spid="332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34" grpId="0" animBg="1"/>
      <p:bldP spid="332839" grpId="0"/>
      <p:bldP spid="332810" grpId="0"/>
      <p:bldP spid="332832" grpId="0"/>
      <p:bldP spid="332840" grpId="0"/>
      <p:bldP spid="332841" grpId="0"/>
      <p:bldP spid="332850" grpId="0"/>
      <p:bldP spid="332853" grpId="0"/>
      <p:bldP spid="332854" grpId="0"/>
      <p:bldP spid="332859" grpId="0"/>
      <p:bldP spid="332860" grpId="0"/>
      <p:bldP spid="332861" grpId="0"/>
      <p:bldP spid="332831" grpId="0"/>
      <p:bldP spid="3328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8">
            <a:extLst>
              <a:ext uri="{FF2B5EF4-FFF2-40B4-BE49-F238E27FC236}">
                <a16:creationId xmlns:a16="http://schemas.microsoft.com/office/drawing/2014/main" id="{15988A8F-0597-4F0A-8838-965FFE64A541}"/>
              </a:ext>
            </a:extLst>
          </p:cNvPr>
          <p:cNvSpPr txBox="1">
            <a:spLocks noChangeArrowheads="1"/>
          </p:cNvSpPr>
          <p:nvPr/>
        </p:nvSpPr>
        <p:spPr bwMode="auto">
          <a:xfrm>
            <a:off x="152400" y="533400"/>
            <a:ext cx="8534400" cy="47089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3000" b="1" dirty="0">
              <a:solidFill>
                <a:srgbClr val="FF0000"/>
              </a:solidFill>
              <a:latin typeface="Times New Roman" panose="02020603050405020304" pitchFamily="18" charset="0"/>
            </a:endParaRPr>
          </a:p>
          <a:p>
            <a:pPr algn="ctr" eaLnBrk="1" hangingPunct="1">
              <a:spcBef>
                <a:spcPct val="50000"/>
              </a:spcBef>
            </a:pPr>
            <a:r>
              <a:rPr lang="en-US" altLang="en-US" sz="3000" b="1" dirty="0" err="1">
                <a:solidFill>
                  <a:srgbClr val="FF0000"/>
                </a:solidFill>
                <a:latin typeface="Times New Roman" panose="02020603050405020304" pitchFamily="18" charset="0"/>
              </a:rPr>
              <a:t>Kết</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luận</a:t>
            </a:r>
            <a:r>
              <a:rPr lang="en-US" altLang="en-US" sz="3000" b="1" dirty="0">
                <a:solidFill>
                  <a:srgbClr val="FF0000"/>
                </a:solidFill>
                <a:latin typeface="Times New Roman" panose="02020603050405020304" pitchFamily="18" charset="0"/>
              </a:rPr>
              <a:t>: </a:t>
            </a:r>
          </a:p>
          <a:p>
            <a:r>
              <a:rPr lang="en-US" altLang="en-US" sz="3000" b="1" dirty="0">
                <a:solidFill>
                  <a:srgbClr val="0000FF"/>
                </a:solidFill>
                <a:latin typeface="Times New Roman" panose="02020603050405020304" pitchFamily="18" charset="0"/>
              </a:rPr>
              <a:t>    </a:t>
            </a:r>
            <a:r>
              <a:rPr lang="nl-NL" sz="3600" b="1" i="1" dirty="0">
                <a:solidFill>
                  <a:srgbClr val="0000FF"/>
                </a:solidFill>
              </a:rPr>
              <a:t>Mỗi gia đình đều có đồ dùng thiết yếu phục vụ cho nhu cầu cuộc sống. Tùy vào nhu cầu và điều kiện kinh tế nên đồ dùng của mỗi gia đình cũng có sự khác biệt .</a:t>
            </a:r>
            <a:endParaRPr lang="en-US" sz="3600" b="1" dirty="0">
              <a:solidFill>
                <a:srgbClr val="0000FF"/>
              </a:solidFill>
            </a:endParaRPr>
          </a:p>
          <a:p>
            <a:pPr eaLnBrk="1" hangingPunct="1">
              <a:spcBef>
                <a:spcPct val="50000"/>
              </a:spcBef>
            </a:pPr>
            <a:endParaRPr lang="en-US" altLang="en-US" sz="3000"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392566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E5E2-293E-4C2A-B9C3-AC2BBEEB951E}"/>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4FD76D3-5B26-4EA8-B69E-96B6457C4C1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92695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B76428-2AFB-4E50-BAA3-4A6E7BE6D8C8}"/>
              </a:ext>
            </a:extLst>
          </p:cNvPr>
          <p:cNvSpPr/>
          <p:nvPr/>
        </p:nvSpPr>
        <p:spPr>
          <a:xfrm>
            <a:off x="627023" y="178156"/>
            <a:ext cx="7874849" cy="1077218"/>
          </a:xfrm>
          <a:prstGeom prst="rect">
            <a:avLst/>
          </a:prstGeom>
          <a:solidFill>
            <a:srgbClr val="FFFF99"/>
          </a:solidFill>
        </p:spPr>
        <p:txBody>
          <a:bodyPr wrap="none">
            <a:spAutoFit/>
          </a:bodyPr>
          <a:lstStyle/>
          <a:p>
            <a:pPr algn="ctr">
              <a:tabLst>
                <a:tab pos="5090795" algn="l"/>
              </a:tabLst>
            </a:pP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 </a:t>
            </a:r>
          </a:p>
          <a:p>
            <a:pPr algn="ctr">
              <a:tabLst>
                <a:tab pos="5090795" algn="l"/>
              </a:tabLst>
            </a:pPr>
            <a:r>
              <a:rPr lang="en-US" altLang="en-US" sz="3200" b="1" dirty="0" err="1">
                <a:solidFill>
                  <a:srgbClr val="0000FF"/>
                </a:solidFill>
                <a:latin typeface="Times New Roman" panose="02020603050405020304" pitchFamily="18" charset="0"/>
              </a:rPr>
              <a:t>Bảo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quản</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giữ</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gìn</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một</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số</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đồ</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dùng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trong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nhà</a:t>
            </a:r>
            <a:endParaRPr lang="en-US" sz="3200" b="1" dirty="0">
              <a:solidFill>
                <a:srgbClr val="0000FF"/>
              </a:solidFill>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cách giữ gìn đồ dùng">
            <a:hlinkClick r:id="" action="ppaction://media"/>
            <a:extLst>
              <a:ext uri="{FF2B5EF4-FFF2-40B4-BE49-F238E27FC236}">
                <a16:creationId xmlns:a16="http://schemas.microsoft.com/office/drawing/2014/main" id="{D7C448EB-EEEA-43A0-A244-E3F6CBBEC3C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42128" y="1260136"/>
            <a:ext cx="7859744" cy="5310768"/>
          </a:xfrm>
        </p:spPr>
      </p:pic>
    </p:spTree>
    <p:extLst>
      <p:ext uri="{BB962C8B-B14F-4D97-AF65-F5344CB8AC3E}">
        <p14:creationId xmlns:p14="http://schemas.microsoft.com/office/powerpoint/2010/main" val="86745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95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2758" name="Group 22">
            <a:extLst>
              <a:ext uri="{FF2B5EF4-FFF2-40B4-BE49-F238E27FC236}">
                <a16:creationId xmlns:a16="http://schemas.microsoft.com/office/drawing/2014/main" id="{3B09118E-C671-4463-92DE-AC14B4ACB115}"/>
              </a:ext>
            </a:extLst>
          </p:cNvPr>
          <p:cNvGrpSpPr>
            <a:grpSpLocks/>
          </p:cNvGrpSpPr>
          <p:nvPr/>
        </p:nvGrpSpPr>
        <p:grpSpPr bwMode="auto">
          <a:xfrm>
            <a:off x="0" y="914400"/>
            <a:ext cx="5181600" cy="5943600"/>
            <a:chOff x="0" y="1680"/>
            <a:chExt cx="2868" cy="2640"/>
          </a:xfrm>
        </p:grpSpPr>
        <p:pic>
          <p:nvPicPr>
            <p:cNvPr id="372756" name="Picture 20" descr="binh">
              <a:extLst>
                <a:ext uri="{FF2B5EF4-FFF2-40B4-BE49-F238E27FC236}">
                  <a16:creationId xmlns:a16="http://schemas.microsoft.com/office/drawing/2014/main" id="{5209707B-F9E1-43E6-813C-75D5D4F84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 y="2688"/>
              <a:ext cx="1092" cy="1044"/>
            </a:xfrm>
            <a:prstGeom prst="rect">
              <a:avLst/>
            </a:prstGeom>
            <a:noFill/>
            <a:extLst>
              <a:ext uri="{909E8E84-426E-40DD-AFC4-6F175D3DCCD1}">
                <a14:hiddenFill xmlns:a14="http://schemas.microsoft.com/office/drawing/2010/main">
                  <a:solidFill>
                    <a:srgbClr val="FFFFFF"/>
                  </a:solidFill>
                </a14:hiddenFill>
              </a:ext>
            </a:extLst>
          </p:spPr>
        </p:pic>
        <p:pic>
          <p:nvPicPr>
            <p:cNvPr id="372753" name="Picture 17" descr="binhthuytinh">
              <a:extLst>
                <a:ext uri="{FF2B5EF4-FFF2-40B4-BE49-F238E27FC236}">
                  <a16:creationId xmlns:a16="http://schemas.microsoft.com/office/drawing/2014/main" id="{852703D5-68B3-4489-BF75-43D86B25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0"/>
              <a:ext cx="1668" cy="1920"/>
            </a:xfrm>
            <a:prstGeom prst="rect">
              <a:avLst/>
            </a:prstGeom>
            <a:noFill/>
            <a:extLst>
              <a:ext uri="{909E8E84-426E-40DD-AFC4-6F175D3DCCD1}">
                <a14:hiddenFill xmlns:a14="http://schemas.microsoft.com/office/drawing/2010/main">
                  <a:solidFill>
                    <a:srgbClr val="FFFFFF"/>
                  </a:solidFill>
                </a14:hiddenFill>
              </a:ext>
            </a:extLst>
          </p:spPr>
        </p:pic>
        <p:pic>
          <p:nvPicPr>
            <p:cNvPr id="372754" name="Picture 18" descr="ly1">
              <a:extLst>
                <a:ext uri="{FF2B5EF4-FFF2-40B4-BE49-F238E27FC236}">
                  <a16:creationId xmlns:a16="http://schemas.microsoft.com/office/drawing/2014/main" id="{B8E450A4-42B7-4585-AE1F-6942C38C8A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 y="3626"/>
              <a:ext cx="912" cy="694"/>
            </a:xfrm>
            <a:prstGeom prst="rect">
              <a:avLst/>
            </a:prstGeom>
            <a:noFill/>
            <a:extLst>
              <a:ext uri="{909E8E84-426E-40DD-AFC4-6F175D3DCCD1}">
                <a14:hiddenFill xmlns:a14="http://schemas.microsoft.com/office/drawing/2010/main">
                  <a:solidFill>
                    <a:srgbClr val="FFFFFF"/>
                  </a:solidFill>
                </a14:hiddenFill>
              </a:ext>
            </a:extLst>
          </p:spPr>
        </p:pic>
        <p:pic>
          <p:nvPicPr>
            <p:cNvPr id="372755" name="Picture 19" descr="bhoa">
              <a:extLst>
                <a:ext uri="{FF2B5EF4-FFF2-40B4-BE49-F238E27FC236}">
                  <a16:creationId xmlns:a16="http://schemas.microsoft.com/office/drawing/2014/main" id="{10A38368-AE1A-4596-89EB-A468134F16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80"/>
              <a:ext cx="912" cy="1536"/>
            </a:xfrm>
            <a:prstGeom prst="rect">
              <a:avLst/>
            </a:prstGeom>
            <a:noFill/>
            <a:extLst>
              <a:ext uri="{909E8E84-426E-40DD-AFC4-6F175D3DCCD1}">
                <a14:hiddenFill xmlns:a14="http://schemas.microsoft.com/office/drawing/2010/main">
                  <a:solidFill>
                    <a:srgbClr val="FFFFFF"/>
                  </a:solidFill>
                </a14:hiddenFill>
              </a:ext>
            </a:extLst>
          </p:spPr>
        </p:pic>
        <p:pic>
          <p:nvPicPr>
            <p:cNvPr id="372757" name="Picture 21" descr="dia2">
              <a:extLst>
                <a:ext uri="{FF2B5EF4-FFF2-40B4-BE49-F238E27FC236}">
                  <a16:creationId xmlns:a16="http://schemas.microsoft.com/office/drawing/2014/main" id="{D8D43ED4-7AE4-4AE3-A872-BCC4F6E734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 y="1680"/>
              <a:ext cx="1344" cy="1344"/>
            </a:xfrm>
            <a:prstGeom prst="rect">
              <a:avLst/>
            </a:prstGeom>
            <a:noFill/>
            <a:extLst>
              <a:ext uri="{909E8E84-426E-40DD-AFC4-6F175D3DCCD1}">
                <a14:hiddenFill xmlns:a14="http://schemas.microsoft.com/office/drawing/2010/main">
                  <a:solidFill>
                    <a:srgbClr val="FFFFFF"/>
                  </a:solidFill>
                </a14:hiddenFill>
              </a:ext>
            </a:extLst>
          </p:spPr>
        </p:pic>
      </p:grpSp>
      <p:sp>
        <p:nvSpPr>
          <p:cNvPr id="372759" name="AutoShape 23">
            <a:extLst>
              <a:ext uri="{FF2B5EF4-FFF2-40B4-BE49-F238E27FC236}">
                <a16:creationId xmlns:a16="http://schemas.microsoft.com/office/drawing/2014/main" id="{265FD90F-3F0A-4880-9CFC-224D45A67162}"/>
              </a:ext>
            </a:extLst>
          </p:cNvPr>
          <p:cNvSpPr>
            <a:spLocks noChangeArrowheads="1"/>
          </p:cNvSpPr>
          <p:nvPr/>
        </p:nvSpPr>
        <p:spPr bwMode="auto">
          <a:xfrm>
            <a:off x="4572000" y="1343025"/>
            <a:ext cx="4572000" cy="2730500"/>
          </a:xfrm>
          <a:prstGeom prst="wedgeEllipseCallout">
            <a:avLst>
              <a:gd name="adj1" fmla="val -61667"/>
              <a:gd name="adj2" fmla="val 18838"/>
            </a:avLst>
          </a:prstGeom>
          <a:solidFill>
            <a:srgbClr val="FFCBA7"/>
          </a:solidFill>
          <a:ln w="57150">
            <a:pattFill prst="lgConfetti">
              <a:fgClr>
                <a:schemeClr val="tx1"/>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347663">
              <a:defRPr>
                <a:solidFill>
                  <a:schemeClr val="tx1"/>
                </a:solidFill>
                <a:latin typeface="Arial Unicode MS" pitchFamily="34" charset="-128"/>
              </a:defRPr>
            </a:lvl1pPr>
            <a:lvl2pPr marL="461963">
              <a:defRPr>
                <a:solidFill>
                  <a:schemeClr val="tx1"/>
                </a:solidFill>
                <a:latin typeface="Arial Unicode MS" pitchFamily="34" charset="-128"/>
              </a:defRPr>
            </a:lvl2pPr>
            <a:lvl3pPr>
              <a:defRPr>
                <a:solidFill>
                  <a:schemeClr val="tx1"/>
                </a:solidFill>
                <a:latin typeface="Arial Unicode MS" pitchFamily="34" charset="-128"/>
              </a:defRPr>
            </a:lvl3pPr>
            <a:lvl4pPr>
              <a:defRPr>
                <a:solidFill>
                  <a:schemeClr val="tx1"/>
                </a:solidFill>
                <a:latin typeface="Arial Unicode MS" pitchFamily="34" charset="-128"/>
              </a:defRPr>
            </a:lvl4pPr>
            <a:lvl5pPr>
              <a:defRPr>
                <a:solidFill>
                  <a:schemeClr val="tx1"/>
                </a:solidFill>
                <a:latin typeface="Arial Unicode MS" pitchFamily="34" charset="-128"/>
              </a:defRPr>
            </a:lvl5pPr>
            <a:lvl6pPr fontAlgn="base">
              <a:spcBef>
                <a:spcPct val="0"/>
              </a:spcBef>
              <a:spcAft>
                <a:spcPct val="0"/>
              </a:spcAft>
              <a:defRPr>
                <a:solidFill>
                  <a:schemeClr val="tx1"/>
                </a:solidFill>
                <a:latin typeface="Arial Unicode MS" pitchFamily="34" charset="-128"/>
              </a:defRPr>
            </a:lvl6pPr>
            <a:lvl7pPr fontAlgn="base">
              <a:spcBef>
                <a:spcPct val="0"/>
              </a:spcBef>
              <a:spcAft>
                <a:spcPct val="0"/>
              </a:spcAft>
              <a:defRPr>
                <a:solidFill>
                  <a:schemeClr val="tx1"/>
                </a:solidFill>
                <a:latin typeface="Arial Unicode MS" pitchFamily="34" charset="-128"/>
              </a:defRPr>
            </a:lvl7pPr>
            <a:lvl8pPr fontAlgn="base">
              <a:spcBef>
                <a:spcPct val="0"/>
              </a:spcBef>
              <a:spcAft>
                <a:spcPct val="0"/>
              </a:spcAft>
              <a:defRPr>
                <a:solidFill>
                  <a:schemeClr val="tx1"/>
                </a:solidFill>
                <a:latin typeface="Arial Unicode MS" pitchFamily="34" charset="-128"/>
              </a:defRPr>
            </a:lvl8pPr>
            <a:lvl9pPr fontAlgn="base">
              <a:spcBef>
                <a:spcPct val="0"/>
              </a:spcBef>
              <a:spcAft>
                <a:spcPct val="0"/>
              </a:spcAft>
              <a:defRPr>
                <a:solidFill>
                  <a:schemeClr val="tx1"/>
                </a:solidFill>
                <a:latin typeface="Arial Unicode MS" pitchFamily="34" charset="-128"/>
              </a:defRPr>
            </a:lvl9pPr>
          </a:lstStyle>
          <a:p>
            <a:pPr>
              <a:spcBef>
                <a:spcPct val="50000"/>
              </a:spcBef>
            </a:pPr>
            <a:r>
              <a:rPr lang="en-US" altLang="en-US" sz="2400" b="1">
                <a:solidFill>
                  <a:srgbClr val="000099"/>
                </a:solidFill>
                <a:latin typeface="Times New Roman" panose="02020603050405020304" pitchFamily="18" charset="0"/>
              </a:rPr>
              <a:t>Muốn sử dụng và dọn rửa các đồ dùng bằng sứ, thủy tinh chúng ta cần chú ý điều gì?</a:t>
            </a:r>
          </a:p>
        </p:txBody>
      </p:sp>
      <p:sp>
        <p:nvSpPr>
          <p:cNvPr id="372761" name="AutoShape 25">
            <a:extLst>
              <a:ext uri="{FF2B5EF4-FFF2-40B4-BE49-F238E27FC236}">
                <a16:creationId xmlns:a16="http://schemas.microsoft.com/office/drawing/2014/main" id="{44EF6EAE-69A9-45AE-9899-37C94D086916}"/>
              </a:ext>
            </a:extLst>
          </p:cNvPr>
          <p:cNvSpPr>
            <a:spLocks noChangeArrowheads="1"/>
          </p:cNvSpPr>
          <p:nvPr/>
        </p:nvSpPr>
        <p:spPr bwMode="auto">
          <a:xfrm>
            <a:off x="4572000" y="1063625"/>
            <a:ext cx="4573588" cy="3790950"/>
          </a:xfrm>
          <a:prstGeom prst="wedgeEllipseCallout">
            <a:avLst>
              <a:gd name="adj1" fmla="val -63718"/>
              <a:gd name="adj2" fmla="val 6157"/>
            </a:avLst>
          </a:prstGeom>
          <a:solidFill>
            <a:srgbClr val="0099FF"/>
          </a:solidFill>
          <a:ln w="76200" cap="rnd" cmpd="tri">
            <a:solidFill>
              <a:srgbClr val="0066CC"/>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47663">
              <a:defRPr>
                <a:solidFill>
                  <a:schemeClr val="tx1"/>
                </a:solidFill>
                <a:latin typeface="Arial Unicode MS" pitchFamily="34" charset="-128"/>
              </a:defRPr>
            </a:lvl1pPr>
            <a:lvl2pPr marL="461963">
              <a:defRPr>
                <a:solidFill>
                  <a:schemeClr val="tx1"/>
                </a:solidFill>
                <a:latin typeface="Arial Unicode MS" pitchFamily="34" charset="-128"/>
              </a:defRPr>
            </a:lvl2pPr>
            <a:lvl3pPr>
              <a:defRPr>
                <a:solidFill>
                  <a:schemeClr val="tx1"/>
                </a:solidFill>
                <a:latin typeface="Arial Unicode MS" pitchFamily="34" charset="-128"/>
              </a:defRPr>
            </a:lvl3pPr>
            <a:lvl4pPr>
              <a:defRPr>
                <a:solidFill>
                  <a:schemeClr val="tx1"/>
                </a:solidFill>
                <a:latin typeface="Arial Unicode MS" pitchFamily="34" charset="-128"/>
              </a:defRPr>
            </a:lvl4pPr>
            <a:lvl5pPr>
              <a:defRPr>
                <a:solidFill>
                  <a:schemeClr val="tx1"/>
                </a:solidFill>
                <a:latin typeface="Arial Unicode MS" pitchFamily="34" charset="-128"/>
              </a:defRPr>
            </a:lvl5pPr>
            <a:lvl6pPr fontAlgn="base">
              <a:spcBef>
                <a:spcPct val="0"/>
              </a:spcBef>
              <a:spcAft>
                <a:spcPct val="0"/>
              </a:spcAft>
              <a:defRPr>
                <a:solidFill>
                  <a:schemeClr val="tx1"/>
                </a:solidFill>
                <a:latin typeface="Arial Unicode MS" pitchFamily="34" charset="-128"/>
              </a:defRPr>
            </a:lvl6pPr>
            <a:lvl7pPr fontAlgn="base">
              <a:spcBef>
                <a:spcPct val="0"/>
              </a:spcBef>
              <a:spcAft>
                <a:spcPct val="0"/>
              </a:spcAft>
              <a:defRPr>
                <a:solidFill>
                  <a:schemeClr val="tx1"/>
                </a:solidFill>
                <a:latin typeface="Arial Unicode MS" pitchFamily="34" charset="-128"/>
              </a:defRPr>
            </a:lvl7pPr>
            <a:lvl8pPr fontAlgn="base">
              <a:spcBef>
                <a:spcPct val="0"/>
              </a:spcBef>
              <a:spcAft>
                <a:spcPct val="0"/>
              </a:spcAft>
              <a:defRPr>
                <a:solidFill>
                  <a:schemeClr val="tx1"/>
                </a:solidFill>
                <a:latin typeface="Arial Unicode MS" pitchFamily="34" charset="-128"/>
              </a:defRPr>
            </a:lvl8pPr>
            <a:lvl9pPr fontAlgn="base">
              <a:spcBef>
                <a:spcPct val="0"/>
              </a:spcBef>
              <a:spcAft>
                <a:spcPct val="0"/>
              </a:spcAft>
              <a:defRPr>
                <a:solidFill>
                  <a:schemeClr val="tx1"/>
                </a:solidFill>
                <a:latin typeface="Arial Unicode MS" pitchFamily="34" charset="-128"/>
              </a:defRPr>
            </a:lvl9pPr>
          </a:lstStyle>
          <a:p>
            <a:pPr>
              <a:spcBef>
                <a:spcPct val="50000"/>
              </a:spcBef>
            </a:pPr>
            <a:r>
              <a:rPr lang="en-US" altLang="en-US" sz="2800" b="1">
                <a:latin typeface="Times New Roman" panose="02020603050405020304" pitchFamily="18" charset="0"/>
              </a:rPr>
              <a:t>Muốn sử dụng và dọn rửa các đồ dùng bằng sứ hoặc thủy tinh chúng ta cần cẩn thận và nhẹ nhàng.</a:t>
            </a:r>
          </a:p>
        </p:txBody>
      </p:sp>
      <p:pic>
        <p:nvPicPr>
          <p:cNvPr id="372762" name="Picture 26" descr="15191504_m">
            <a:extLst>
              <a:ext uri="{FF2B5EF4-FFF2-40B4-BE49-F238E27FC236}">
                <a16:creationId xmlns:a16="http://schemas.microsoft.com/office/drawing/2014/main" id="{E3F223ED-8726-41D8-B13B-5790CC1E201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4914900"/>
            <a:ext cx="26670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1198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72758"/>
                                        </p:tgtEl>
                                        <p:attrNameLst>
                                          <p:attrName>style.visibility</p:attrName>
                                        </p:attrNameLst>
                                      </p:cBhvr>
                                      <p:to>
                                        <p:strVal val="visible"/>
                                      </p:to>
                                    </p:set>
                                    <p:animScale>
                                      <p:cBhvr>
                                        <p:cTn id="7" dur="1000" decel="50000" fill="hold">
                                          <p:stCondLst>
                                            <p:cond delay="0"/>
                                          </p:stCondLst>
                                        </p:cTn>
                                        <p:tgtEl>
                                          <p:spTgt spid="3727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2758"/>
                                        </p:tgtEl>
                                        <p:attrNameLst>
                                          <p:attrName>ppt_x</p:attrName>
                                          <p:attrName>ppt_y</p:attrName>
                                        </p:attrNameLst>
                                      </p:cBhvr>
                                    </p:animMotion>
                                    <p:animEffect transition="in" filter="fade">
                                      <p:cBhvr>
                                        <p:cTn id="9" dur="1000"/>
                                        <p:tgtEl>
                                          <p:spTgt spid="372758"/>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72759"/>
                                        </p:tgtEl>
                                        <p:attrNameLst>
                                          <p:attrName>style.visibility</p:attrName>
                                        </p:attrNameLst>
                                      </p:cBhvr>
                                      <p:to>
                                        <p:strVal val="visible"/>
                                      </p:to>
                                    </p:set>
                                    <p:animScale>
                                      <p:cBhvr>
                                        <p:cTn id="12" dur="1000" decel="50000" fill="hold">
                                          <p:stCondLst>
                                            <p:cond delay="0"/>
                                          </p:stCondLst>
                                        </p:cTn>
                                        <p:tgtEl>
                                          <p:spTgt spid="3727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72759"/>
                                        </p:tgtEl>
                                        <p:attrNameLst>
                                          <p:attrName>ppt_x</p:attrName>
                                          <p:attrName>ppt_y</p:attrName>
                                        </p:attrNameLst>
                                      </p:cBhvr>
                                    </p:animMotion>
                                    <p:animEffect transition="in" filter="fade">
                                      <p:cBhvr>
                                        <p:cTn id="14" dur="1000"/>
                                        <p:tgtEl>
                                          <p:spTgt spid="37275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xit" presetSubtype="0" fill="hold" grpId="1" nodeType="clickEffect">
                                  <p:stCondLst>
                                    <p:cond delay="0"/>
                                  </p:stCondLst>
                                  <p:childTnLst>
                                    <p:anim calcmode="lin" valueType="num">
                                      <p:cBhvr>
                                        <p:cTn id="18" dur="1000"/>
                                        <p:tgtEl>
                                          <p:spTgt spid="372759"/>
                                        </p:tgtEl>
                                        <p:attrNameLst>
                                          <p:attrName>ppt_x</p:attrName>
                                        </p:attrNameLst>
                                      </p:cBhvr>
                                      <p:tavLst>
                                        <p:tav tm="0">
                                          <p:val>
                                            <p:strVal val="ppt_x"/>
                                          </p:val>
                                        </p:tav>
                                        <p:tav tm="100000">
                                          <p:val>
                                            <p:strVal val="ppt_x-.2"/>
                                          </p:val>
                                        </p:tav>
                                      </p:tavLst>
                                    </p:anim>
                                    <p:anim calcmode="lin" valueType="num">
                                      <p:cBhvr>
                                        <p:cTn id="19" dur="1000"/>
                                        <p:tgtEl>
                                          <p:spTgt spid="372759"/>
                                        </p:tgtEl>
                                        <p:attrNameLst>
                                          <p:attrName>ppt_y</p:attrName>
                                        </p:attrNameLst>
                                      </p:cBhvr>
                                      <p:tavLst>
                                        <p:tav tm="0">
                                          <p:val>
                                            <p:strVal val="ppt_y"/>
                                          </p:val>
                                        </p:tav>
                                        <p:tav tm="100000">
                                          <p:val>
                                            <p:strVal val="ppt_y"/>
                                          </p:val>
                                        </p:tav>
                                      </p:tavLst>
                                    </p:anim>
                                    <p:animEffect transition="out" filter="fade">
                                      <p:cBhvr>
                                        <p:cTn id="20" dur="1000"/>
                                        <p:tgtEl>
                                          <p:spTgt spid="372759"/>
                                        </p:tgtEl>
                                      </p:cBhvr>
                                    </p:animEffect>
                                    <p:set>
                                      <p:cBhvr>
                                        <p:cTn id="21" dur="1" fill="hold">
                                          <p:stCondLst>
                                            <p:cond delay="999"/>
                                          </p:stCondLst>
                                        </p:cTn>
                                        <p:tgtEl>
                                          <p:spTgt spid="372759"/>
                                        </p:tgtEl>
                                        <p:attrNameLst>
                                          <p:attrName>style.visibility</p:attrName>
                                        </p:attrNameLst>
                                      </p:cBhvr>
                                      <p:to>
                                        <p:strVal val="hidden"/>
                                      </p:to>
                                    </p:set>
                                  </p:childTnLst>
                                </p:cTn>
                              </p:par>
                            </p:childTnLst>
                          </p:cTn>
                        </p:par>
                        <p:par>
                          <p:cTn id="22" fill="hold" nodeType="afterGroup">
                            <p:stCondLst>
                              <p:cond delay="1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372761"/>
                                        </p:tgtEl>
                                        <p:attrNameLst>
                                          <p:attrName>style.visibility</p:attrName>
                                        </p:attrNameLst>
                                      </p:cBhvr>
                                      <p:to>
                                        <p:strVal val="visible"/>
                                      </p:to>
                                    </p:set>
                                    <p:anim calcmode="discrete" valueType="clr">
                                      <p:cBhvr override="childStyle">
                                        <p:cTn id="25" dur="80"/>
                                        <p:tgtEl>
                                          <p:spTgt spid="37276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72761"/>
                                        </p:tgtEl>
                                        <p:attrNameLst>
                                          <p:attrName>fillcolor</p:attrName>
                                        </p:attrNameLst>
                                      </p:cBhvr>
                                      <p:tavLst>
                                        <p:tav tm="0">
                                          <p:val>
                                            <p:clrVal>
                                              <a:schemeClr val="accent2"/>
                                            </p:clrVal>
                                          </p:val>
                                        </p:tav>
                                        <p:tav tm="50000">
                                          <p:val>
                                            <p:clrVal>
                                              <a:schemeClr val="hlink"/>
                                            </p:clrVal>
                                          </p:val>
                                        </p:tav>
                                      </p:tavLst>
                                    </p:anim>
                                    <p:set>
                                      <p:cBhvr>
                                        <p:cTn id="27" dur="80"/>
                                        <p:tgtEl>
                                          <p:spTgt spid="3727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59" grpId="0" animBg="1"/>
      <p:bldP spid="372759" grpId="1" animBg="1"/>
      <p:bldP spid="3727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76" name="Picture 20" descr="untitled4">
            <a:extLst>
              <a:ext uri="{FF2B5EF4-FFF2-40B4-BE49-F238E27FC236}">
                <a16:creationId xmlns:a16="http://schemas.microsoft.com/office/drawing/2014/main" id="{5F7076F9-2B94-4556-BFCF-00AB04598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7924800" cy="4876800"/>
          </a:xfrm>
          <a:prstGeom prst="rect">
            <a:avLst/>
          </a:prstGeom>
          <a:solidFill>
            <a:schemeClr val="bg1"/>
          </a:solidFill>
          <a:ln w="38100">
            <a:solidFill>
              <a:srgbClr val="0099FF"/>
            </a:solidFill>
            <a:miter lim="800000"/>
            <a:headEnd/>
            <a:tailEnd/>
          </a:ln>
        </p:spPr>
      </p:pic>
      <p:sp>
        <p:nvSpPr>
          <p:cNvPr id="301066" name="Rectangle 10">
            <a:extLst>
              <a:ext uri="{FF2B5EF4-FFF2-40B4-BE49-F238E27FC236}">
                <a16:creationId xmlns:a16="http://schemas.microsoft.com/office/drawing/2014/main" id="{9DB687BA-20A8-49D0-A6F3-D8D6F383826A}"/>
              </a:ext>
            </a:extLst>
          </p:cNvPr>
          <p:cNvSpPr>
            <a:spLocks noChangeArrowheads="1"/>
          </p:cNvSpPr>
          <p:nvPr/>
        </p:nvSpPr>
        <p:spPr bwMode="auto">
          <a:xfrm>
            <a:off x="533400" y="5821362"/>
            <a:ext cx="8610600" cy="1012826"/>
          </a:xfrm>
          <a:prstGeom prst="rect">
            <a:avLst/>
          </a:prstGeom>
          <a:solidFill>
            <a:schemeClr val="bg1"/>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indent="739775">
              <a:spcBef>
                <a:spcPct val="20000"/>
              </a:spcBef>
              <a:buChar char="•"/>
              <a:defRPr sz="2800">
                <a:solidFill>
                  <a:schemeClr val="tx1"/>
                </a:solidFill>
                <a:latin typeface="Arial" panose="020B0604020202020204" pitchFamily="34" charset="0"/>
              </a:defRPr>
            </a:lvl1pPr>
            <a:lvl2pPr marL="1139825" indent="-285750">
              <a:spcBef>
                <a:spcPct val="20000"/>
              </a:spcBef>
              <a:buChar char="–"/>
              <a:defRPr sz="2400">
                <a:solidFill>
                  <a:schemeClr val="tx1"/>
                </a:solidFill>
                <a:latin typeface="Arial" panose="020B0604020202020204" pitchFamily="34" charset="0"/>
              </a:defRPr>
            </a:lvl2pPr>
            <a:lvl3pPr marL="1482725" indent="-228600">
              <a:spcBef>
                <a:spcPct val="20000"/>
              </a:spcBef>
              <a:buChar char="•"/>
              <a:defRPr sz="2000">
                <a:solidFill>
                  <a:schemeClr val="tx1"/>
                </a:solidFill>
                <a:latin typeface="Arial" panose="020B0604020202020204" pitchFamily="34" charset="0"/>
              </a:defRPr>
            </a:lvl3pPr>
            <a:lvl4pPr marL="1825625" indent="-228600">
              <a:spcBef>
                <a:spcPct val="20000"/>
              </a:spcBef>
              <a:buChar char="–"/>
              <a:defRPr>
                <a:solidFill>
                  <a:schemeClr val="tx1"/>
                </a:solidFill>
                <a:latin typeface="Arial" panose="020B0604020202020204" pitchFamily="34" charset="0"/>
              </a:defRPr>
            </a:lvl4pPr>
            <a:lvl5pPr marL="2168525" indent="-228600">
              <a:spcBef>
                <a:spcPct val="20000"/>
              </a:spcBef>
              <a:buChar char="»"/>
              <a:defRPr>
                <a:solidFill>
                  <a:schemeClr val="tx1"/>
                </a:solidFill>
                <a:latin typeface="Arial" panose="020B0604020202020204" pitchFamily="34" charset="0"/>
              </a:defRPr>
            </a:lvl5pPr>
            <a:lvl6pPr marL="2625725" indent="-228600" fontAlgn="base">
              <a:spcBef>
                <a:spcPct val="20000"/>
              </a:spcBef>
              <a:spcAft>
                <a:spcPct val="0"/>
              </a:spcAft>
              <a:buChar char="»"/>
              <a:defRPr>
                <a:solidFill>
                  <a:schemeClr val="tx1"/>
                </a:solidFill>
                <a:latin typeface="Arial" panose="020B0604020202020204" pitchFamily="34" charset="0"/>
              </a:defRPr>
            </a:lvl6pPr>
            <a:lvl7pPr marL="3082925" indent="-228600" fontAlgn="base">
              <a:spcBef>
                <a:spcPct val="20000"/>
              </a:spcBef>
              <a:spcAft>
                <a:spcPct val="0"/>
              </a:spcAft>
              <a:buChar char="»"/>
              <a:defRPr>
                <a:solidFill>
                  <a:schemeClr val="tx1"/>
                </a:solidFill>
                <a:latin typeface="Arial" panose="020B0604020202020204" pitchFamily="34" charset="0"/>
              </a:defRPr>
            </a:lvl7pPr>
            <a:lvl8pPr marL="3540125" indent="-228600" fontAlgn="base">
              <a:spcBef>
                <a:spcPct val="20000"/>
              </a:spcBef>
              <a:spcAft>
                <a:spcPct val="0"/>
              </a:spcAft>
              <a:buChar char="»"/>
              <a:defRPr>
                <a:solidFill>
                  <a:schemeClr val="tx1"/>
                </a:solidFill>
                <a:latin typeface="Arial" panose="020B0604020202020204" pitchFamily="34" charset="0"/>
              </a:defRPr>
            </a:lvl8pPr>
            <a:lvl9pPr marL="3997325" indent="-228600"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pPr>
            <a:r>
              <a:rPr lang="en-US" altLang="en-US" b="1" dirty="0" err="1">
                <a:solidFill>
                  <a:srgbClr val="9900CC"/>
                </a:solidFill>
                <a:latin typeface="Times New Roman" panose="02020603050405020304" pitchFamily="18" charset="0"/>
              </a:rPr>
              <a:t>Bạn</a:t>
            </a:r>
            <a:r>
              <a:rPr lang="en-US" altLang="en-US" b="1" dirty="0">
                <a:solidFill>
                  <a:srgbClr val="9900CC"/>
                </a:solidFill>
                <a:latin typeface="Times New Roman" panose="02020603050405020304" pitchFamily="18" charset="0"/>
              </a:rPr>
              <a:t> </a:t>
            </a:r>
            <a:r>
              <a:rPr lang="en-US" altLang="en-US" b="1" dirty="0" err="1">
                <a:solidFill>
                  <a:srgbClr val="9900CC"/>
                </a:solidFill>
                <a:latin typeface="Times New Roman" panose="02020603050405020304" pitchFamily="18" charset="0"/>
              </a:rPr>
              <a:t>trong</a:t>
            </a:r>
            <a:r>
              <a:rPr lang="en-US" altLang="en-US" b="1" dirty="0">
                <a:solidFill>
                  <a:srgbClr val="9900CC"/>
                </a:solidFill>
                <a:latin typeface="Times New Roman" panose="02020603050405020304" pitchFamily="18" charset="0"/>
              </a:rPr>
              <a:t> </a:t>
            </a:r>
            <a:r>
              <a:rPr lang="en-US" altLang="en-US" b="1" dirty="0" err="1">
                <a:solidFill>
                  <a:srgbClr val="9900CC"/>
                </a:solidFill>
                <a:latin typeface="Times New Roman" panose="02020603050405020304" pitchFamily="18" charset="0"/>
              </a:rPr>
              <a:t>hình</a:t>
            </a:r>
            <a:r>
              <a:rPr lang="en-US" altLang="en-US" b="1" dirty="0">
                <a:solidFill>
                  <a:srgbClr val="9900CC"/>
                </a:solidFill>
                <a:latin typeface="Times New Roman" panose="02020603050405020304" pitchFamily="18" charset="0"/>
              </a:rPr>
              <a:t> </a:t>
            </a:r>
            <a:r>
              <a:rPr lang="en-US" altLang="en-US" b="1" dirty="0" err="1">
                <a:solidFill>
                  <a:srgbClr val="9900CC"/>
                </a:solidFill>
                <a:latin typeface="Times New Roman" panose="02020603050405020304" pitchFamily="18" charset="0"/>
              </a:rPr>
              <a:t>đang</a:t>
            </a:r>
            <a:r>
              <a:rPr lang="en-US" altLang="en-US" b="1" dirty="0">
                <a:solidFill>
                  <a:srgbClr val="9900CC"/>
                </a:solidFill>
                <a:latin typeface="Times New Roman" panose="02020603050405020304" pitchFamily="18" charset="0"/>
              </a:rPr>
              <a:t> </a:t>
            </a:r>
            <a:r>
              <a:rPr lang="en-US" altLang="en-US" b="1" dirty="0" err="1">
                <a:solidFill>
                  <a:srgbClr val="9900CC"/>
                </a:solidFill>
                <a:latin typeface="Times New Roman" panose="02020603050405020304" pitchFamily="18" charset="0"/>
              </a:rPr>
              <a:t>sắp</a:t>
            </a:r>
            <a:r>
              <a:rPr lang="en-US" altLang="en-US" b="1" dirty="0">
                <a:solidFill>
                  <a:srgbClr val="9900CC"/>
                </a:solidFill>
                <a:latin typeface="Times New Roman" panose="02020603050405020304" pitchFamily="18" charset="0"/>
              </a:rPr>
              <a:t> </a:t>
            </a:r>
            <a:r>
              <a:rPr lang="en-US" altLang="en-US" b="1" dirty="0" err="1">
                <a:solidFill>
                  <a:srgbClr val="9900CC"/>
                </a:solidFill>
                <a:latin typeface="Times New Roman" panose="02020603050405020304" pitchFamily="18" charset="0"/>
              </a:rPr>
              <a:t>xếp</a:t>
            </a:r>
            <a:r>
              <a:rPr lang="en-US" altLang="en-US" b="1" dirty="0">
                <a:solidFill>
                  <a:srgbClr val="9900CC"/>
                </a:solidFill>
                <a:latin typeface="Times New Roman" panose="02020603050405020304" pitchFamily="18" charset="0"/>
              </a:rPr>
              <a:t> </a:t>
            </a:r>
            <a:r>
              <a:rPr lang="en-US" altLang="en-US" b="1" dirty="0" err="1">
                <a:solidFill>
                  <a:srgbClr val="9900CC"/>
                </a:solidFill>
                <a:latin typeface="Times New Roman" panose="02020603050405020304" pitchFamily="18" charset="0"/>
              </a:rPr>
              <a:t>đồ</a:t>
            </a:r>
            <a:r>
              <a:rPr lang="en-US" altLang="en-US" b="1" dirty="0">
                <a:solidFill>
                  <a:srgbClr val="9900CC"/>
                </a:solidFill>
                <a:latin typeface="Times New Roman" panose="02020603050405020304" pitchFamily="18" charset="0"/>
              </a:rPr>
              <a:t> </a:t>
            </a:r>
            <a:r>
              <a:rPr lang="en-US" altLang="en-US" b="1" dirty="0" err="1">
                <a:solidFill>
                  <a:srgbClr val="9900CC"/>
                </a:solidFill>
                <a:latin typeface="Times New Roman" panose="02020603050405020304" pitchFamily="18" charset="0"/>
              </a:rPr>
              <a:t>cho</a:t>
            </a:r>
            <a:r>
              <a:rPr lang="en-US" altLang="en-US" b="1" dirty="0">
                <a:solidFill>
                  <a:srgbClr val="9900CC"/>
                </a:solidFill>
                <a:latin typeface="Times New Roman" panose="02020603050405020304" pitchFamily="18" charset="0"/>
              </a:rPr>
              <a:t> </a:t>
            </a:r>
            <a:r>
              <a:rPr lang="en-US" altLang="en-US" b="1" dirty="0" err="1">
                <a:solidFill>
                  <a:srgbClr val="9900CC"/>
                </a:solidFill>
                <a:latin typeface="Times New Roman" panose="02020603050405020304" pitchFamily="18" charset="0"/>
              </a:rPr>
              <a:t>ngăn</a:t>
            </a:r>
            <a:r>
              <a:rPr lang="en-US" altLang="en-US" b="1" dirty="0">
                <a:solidFill>
                  <a:srgbClr val="9900CC"/>
                </a:solidFill>
                <a:latin typeface="Times New Roman" panose="02020603050405020304" pitchFamily="18" charset="0"/>
              </a:rPr>
              <a:t> </a:t>
            </a:r>
            <a:r>
              <a:rPr lang="en-US" altLang="en-US" b="1" dirty="0" err="1">
                <a:solidFill>
                  <a:srgbClr val="9900CC"/>
                </a:solidFill>
                <a:latin typeface="Times New Roman" panose="02020603050405020304" pitchFamily="18" charset="0"/>
              </a:rPr>
              <a:t>nắp</a:t>
            </a:r>
            <a:r>
              <a:rPr lang="en-US" altLang="en-US" b="1" dirty="0">
                <a:solidFill>
                  <a:srgbClr val="9900CC"/>
                </a:solidFill>
                <a:latin typeface="Times New Roman" panose="02020603050405020304" pitchFamily="18" charset="0"/>
              </a:rPr>
              <a:t>. </a:t>
            </a:r>
            <a:r>
              <a:rPr lang="en-US" altLang="en-US" b="1" dirty="0" err="1">
                <a:solidFill>
                  <a:srgbClr val="9900CC"/>
                </a:solidFill>
                <a:latin typeface="Times New Roman" panose="02020603050405020304" pitchFamily="18" charset="0"/>
              </a:rPr>
              <a:t>Để</a:t>
            </a:r>
            <a:r>
              <a:rPr lang="en-US" altLang="en-US" b="1" dirty="0">
                <a:solidFill>
                  <a:srgbClr val="9900CC"/>
                </a:solidFill>
                <a:latin typeface="Times New Roman" panose="02020603050405020304" pitchFamily="18" charset="0"/>
              </a:rPr>
              <a:t> </a:t>
            </a:r>
            <a:r>
              <a:rPr lang="en-US" altLang="en-US" b="1" dirty="0" err="1">
                <a:solidFill>
                  <a:srgbClr val="9900CC"/>
                </a:solidFill>
                <a:latin typeface="Times New Roman" panose="02020603050405020304" pitchFamily="18" charset="0"/>
              </a:rPr>
              <a:t>được</a:t>
            </a:r>
            <a:r>
              <a:rPr lang="en-US" altLang="en-US" b="1" dirty="0">
                <a:solidFill>
                  <a:srgbClr val="9900CC"/>
                </a:solidFill>
                <a:latin typeface="Times New Roman" panose="02020603050405020304" pitchFamily="18" charset="0"/>
              </a:rPr>
              <a:t> </a:t>
            </a:r>
            <a:r>
              <a:rPr lang="en-US" altLang="en-US" b="1" dirty="0" err="1">
                <a:solidFill>
                  <a:srgbClr val="9900CC"/>
                </a:solidFill>
                <a:latin typeface="Times New Roman" panose="02020603050405020304" pitchFamily="18" charset="0"/>
              </a:rPr>
              <a:t>bền</a:t>
            </a:r>
            <a:r>
              <a:rPr lang="en-US" altLang="en-US" b="1" dirty="0">
                <a:solidFill>
                  <a:srgbClr val="9900CC"/>
                </a:solidFill>
                <a:latin typeface="Times New Roman" panose="02020603050405020304" pitchFamily="18" charset="0"/>
              </a:rPr>
              <a:t> </a:t>
            </a:r>
            <a:r>
              <a:rPr lang="en-US" altLang="en-US" b="1" dirty="0" err="1">
                <a:solidFill>
                  <a:srgbClr val="9900CC"/>
                </a:solidFill>
                <a:latin typeface="Times New Roman" panose="02020603050405020304" pitchFamily="18" charset="0"/>
              </a:rPr>
              <a:t>và</a:t>
            </a:r>
            <a:r>
              <a:rPr lang="en-US" altLang="en-US" b="1" dirty="0">
                <a:solidFill>
                  <a:srgbClr val="9900CC"/>
                </a:solidFill>
                <a:latin typeface="Times New Roman" panose="02020603050405020304" pitchFamily="18" charset="0"/>
              </a:rPr>
              <a:t> </a:t>
            </a:r>
            <a:r>
              <a:rPr lang="en-US" altLang="en-US" b="1" dirty="0" err="1">
                <a:solidFill>
                  <a:srgbClr val="9900CC"/>
                </a:solidFill>
                <a:latin typeface="Times New Roman" panose="02020603050405020304" pitchFamily="18" charset="0"/>
              </a:rPr>
              <a:t>đẹp</a:t>
            </a:r>
            <a:endParaRPr lang="en-US" altLang="en-US" b="1" dirty="0">
              <a:solidFill>
                <a:srgbClr val="9900CC"/>
              </a:solidFill>
              <a:latin typeface="Times New Roman" panose="02020603050405020304" pitchFamily="18" charset="0"/>
            </a:endParaRPr>
          </a:p>
        </p:txBody>
      </p:sp>
      <p:pic>
        <p:nvPicPr>
          <p:cNvPr id="301074" name="Picture 18" descr="tủ lạnh">
            <a:extLst>
              <a:ext uri="{FF2B5EF4-FFF2-40B4-BE49-F238E27FC236}">
                <a16:creationId xmlns:a16="http://schemas.microsoft.com/office/drawing/2014/main" id="{A995077A-0834-412C-8DBD-C1BBCC182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3124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56573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1066"/>
                                        </p:tgtEl>
                                        <p:attrNameLst>
                                          <p:attrName>style.visibility</p:attrName>
                                        </p:attrNameLst>
                                      </p:cBhvr>
                                      <p:to>
                                        <p:strVal val="visible"/>
                                      </p:to>
                                    </p:set>
                                    <p:anim calcmode="discrete" valueType="clr">
                                      <p:cBhvr override="childStyle">
                                        <p:cTn id="7" dur="80"/>
                                        <p:tgtEl>
                                          <p:spTgt spid="3010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1066"/>
                                        </p:tgtEl>
                                        <p:attrNameLst>
                                          <p:attrName>fillcolor</p:attrName>
                                        </p:attrNameLst>
                                      </p:cBhvr>
                                      <p:tavLst>
                                        <p:tav tm="0">
                                          <p:val>
                                            <p:clrVal>
                                              <a:schemeClr val="accent2"/>
                                            </p:clrVal>
                                          </p:val>
                                        </p:tav>
                                        <p:tav tm="50000">
                                          <p:val>
                                            <p:clrVal>
                                              <a:schemeClr val="hlink"/>
                                            </p:clrVal>
                                          </p:val>
                                        </p:tav>
                                      </p:tavLst>
                                    </p:anim>
                                    <p:set>
                                      <p:cBhvr>
                                        <p:cTn id="9" dur="80"/>
                                        <p:tgtEl>
                                          <p:spTgt spid="30106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01074"/>
                                        </p:tgtEl>
                                        <p:attrNameLst>
                                          <p:attrName>style.visibility</p:attrName>
                                        </p:attrNameLst>
                                      </p:cBhvr>
                                      <p:to>
                                        <p:strVal val="visible"/>
                                      </p:to>
                                    </p:set>
                                    <p:anim calcmode="lin" valueType="num">
                                      <p:cBhvr>
                                        <p:cTn id="14" dur="1000" fill="hold"/>
                                        <p:tgtEl>
                                          <p:spTgt spid="301074"/>
                                        </p:tgtEl>
                                        <p:attrNameLst>
                                          <p:attrName>ppt_x</p:attrName>
                                        </p:attrNameLst>
                                      </p:cBhvr>
                                      <p:tavLst>
                                        <p:tav tm="0">
                                          <p:val>
                                            <p:strVal val="#ppt_x-.2"/>
                                          </p:val>
                                        </p:tav>
                                        <p:tav tm="100000">
                                          <p:val>
                                            <p:strVal val="#ppt_x"/>
                                          </p:val>
                                        </p:tav>
                                      </p:tavLst>
                                    </p:anim>
                                    <p:anim calcmode="lin" valueType="num">
                                      <p:cBhvr>
                                        <p:cTn id="15" dur="1000" fill="hold"/>
                                        <p:tgtEl>
                                          <p:spTgt spid="30107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10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xit" presetSubtype="0" fill="hold" nodeType="clickEffect">
                                  <p:stCondLst>
                                    <p:cond delay="0"/>
                                  </p:stCondLst>
                                  <p:childTnLst>
                                    <p:anim calcmode="lin" valueType="num">
                                      <p:cBhvr>
                                        <p:cTn id="20" dur="1000"/>
                                        <p:tgtEl>
                                          <p:spTgt spid="301074"/>
                                        </p:tgtEl>
                                        <p:attrNameLst>
                                          <p:attrName>ppt_x</p:attrName>
                                        </p:attrNameLst>
                                      </p:cBhvr>
                                      <p:tavLst>
                                        <p:tav tm="0">
                                          <p:val>
                                            <p:strVal val="ppt_x"/>
                                          </p:val>
                                        </p:tav>
                                        <p:tav tm="100000">
                                          <p:val>
                                            <p:strVal val="ppt_x-.2"/>
                                          </p:val>
                                        </p:tav>
                                      </p:tavLst>
                                    </p:anim>
                                    <p:anim calcmode="lin" valueType="num">
                                      <p:cBhvr>
                                        <p:cTn id="21" dur="1000"/>
                                        <p:tgtEl>
                                          <p:spTgt spid="301074"/>
                                        </p:tgtEl>
                                        <p:attrNameLst>
                                          <p:attrName>ppt_y</p:attrName>
                                        </p:attrNameLst>
                                      </p:cBhvr>
                                      <p:tavLst>
                                        <p:tav tm="0">
                                          <p:val>
                                            <p:strVal val="ppt_y"/>
                                          </p:val>
                                        </p:tav>
                                        <p:tav tm="100000">
                                          <p:val>
                                            <p:strVal val="ppt_y"/>
                                          </p:val>
                                        </p:tav>
                                      </p:tavLst>
                                    </p:anim>
                                    <p:animEffect transition="out" filter="fade">
                                      <p:cBhvr>
                                        <p:cTn id="22" dur="1000"/>
                                        <p:tgtEl>
                                          <p:spTgt spid="301074"/>
                                        </p:tgtEl>
                                      </p:cBhvr>
                                    </p:animEffect>
                                    <p:set>
                                      <p:cBhvr>
                                        <p:cTn id="23" dur="1" fill="hold">
                                          <p:stCondLst>
                                            <p:cond delay="999"/>
                                          </p:stCondLst>
                                        </p:cTn>
                                        <p:tgtEl>
                                          <p:spTgt spid="301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3776" name="Group 16">
            <a:extLst>
              <a:ext uri="{FF2B5EF4-FFF2-40B4-BE49-F238E27FC236}">
                <a16:creationId xmlns:a16="http://schemas.microsoft.com/office/drawing/2014/main" id="{BB5FD5DF-679B-409B-AFBF-2838C4E8AB31}"/>
              </a:ext>
            </a:extLst>
          </p:cNvPr>
          <p:cNvGrpSpPr>
            <a:grpSpLocks/>
          </p:cNvGrpSpPr>
          <p:nvPr/>
        </p:nvGrpSpPr>
        <p:grpSpPr bwMode="auto">
          <a:xfrm>
            <a:off x="0" y="762000"/>
            <a:ext cx="4575175" cy="6096000"/>
            <a:chOff x="0" y="1104"/>
            <a:chExt cx="2882" cy="3216"/>
          </a:xfrm>
        </p:grpSpPr>
        <p:pic>
          <p:nvPicPr>
            <p:cNvPr id="373771" name="Picture 11" descr="sinhto2">
              <a:extLst>
                <a:ext uri="{FF2B5EF4-FFF2-40B4-BE49-F238E27FC236}">
                  <a16:creationId xmlns:a16="http://schemas.microsoft.com/office/drawing/2014/main" id="{9E7714F5-2460-468F-B792-8AA5EA987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 y="2496"/>
              <a:ext cx="928" cy="1120"/>
            </a:xfrm>
            <a:prstGeom prst="rect">
              <a:avLst/>
            </a:prstGeom>
            <a:noFill/>
            <a:extLst>
              <a:ext uri="{909E8E84-426E-40DD-AFC4-6F175D3DCCD1}">
                <a14:hiddenFill xmlns:a14="http://schemas.microsoft.com/office/drawing/2010/main">
                  <a:solidFill>
                    <a:srgbClr val="FFFFFF"/>
                  </a:solidFill>
                </a14:hiddenFill>
              </a:ext>
            </a:extLst>
          </p:spPr>
        </p:pic>
        <p:pic>
          <p:nvPicPr>
            <p:cNvPr id="373772" name="Picture 12" descr="maygiat">
              <a:extLst>
                <a:ext uri="{FF2B5EF4-FFF2-40B4-BE49-F238E27FC236}">
                  <a16:creationId xmlns:a16="http://schemas.microsoft.com/office/drawing/2014/main" id="{8501BA92-06D5-4CE3-9727-49D03B50A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1190" cy="1440"/>
            </a:xfrm>
            <a:prstGeom prst="rect">
              <a:avLst/>
            </a:prstGeom>
            <a:noFill/>
            <a:extLst>
              <a:ext uri="{909E8E84-426E-40DD-AFC4-6F175D3DCCD1}">
                <a14:hiddenFill xmlns:a14="http://schemas.microsoft.com/office/drawing/2010/main">
                  <a:solidFill>
                    <a:srgbClr val="FFFFFF"/>
                  </a:solidFill>
                </a14:hiddenFill>
              </a:ext>
            </a:extLst>
          </p:spPr>
        </p:pic>
        <p:pic>
          <p:nvPicPr>
            <p:cNvPr id="373773" name="Picture 13" descr="nồi">
              <a:extLst>
                <a:ext uri="{FF2B5EF4-FFF2-40B4-BE49-F238E27FC236}">
                  <a16:creationId xmlns:a16="http://schemas.microsoft.com/office/drawing/2014/main" id="{FA14D9D5-42D3-43A3-A8C0-9B7F38EFC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3089"/>
              <a:ext cx="1154" cy="1231"/>
            </a:xfrm>
            <a:prstGeom prst="rect">
              <a:avLst/>
            </a:prstGeom>
            <a:noFill/>
            <a:extLst>
              <a:ext uri="{909E8E84-426E-40DD-AFC4-6F175D3DCCD1}">
                <a14:hiddenFill xmlns:a14="http://schemas.microsoft.com/office/drawing/2010/main">
                  <a:solidFill>
                    <a:srgbClr val="FFFFFF"/>
                  </a:solidFill>
                </a14:hiddenFill>
              </a:ext>
            </a:extLst>
          </p:spPr>
        </p:pic>
        <p:pic>
          <p:nvPicPr>
            <p:cNvPr id="373774" name="Picture 14" descr="tivi">
              <a:extLst>
                <a:ext uri="{FF2B5EF4-FFF2-40B4-BE49-F238E27FC236}">
                  <a16:creationId xmlns:a16="http://schemas.microsoft.com/office/drawing/2014/main" id="{13EC7348-3339-4FAB-B97B-A7317FD111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 y="1200"/>
              <a:ext cx="1296" cy="1296"/>
            </a:xfrm>
            <a:prstGeom prst="rect">
              <a:avLst/>
            </a:prstGeom>
            <a:noFill/>
            <a:extLst>
              <a:ext uri="{909E8E84-426E-40DD-AFC4-6F175D3DCCD1}">
                <a14:hiddenFill xmlns:a14="http://schemas.microsoft.com/office/drawing/2010/main">
                  <a:solidFill>
                    <a:srgbClr val="FFFFFF"/>
                  </a:solidFill>
                </a14:hiddenFill>
              </a:ext>
            </a:extLst>
          </p:spPr>
        </p:pic>
        <p:pic>
          <p:nvPicPr>
            <p:cNvPr id="373775" name="Picture 15">
              <a:extLst>
                <a:ext uri="{FF2B5EF4-FFF2-40B4-BE49-F238E27FC236}">
                  <a16:creationId xmlns:a16="http://schemas.microsoft.com/office/drawing/2014/main" id="{B2C67084-A433-4A4B-8478-C9949A6538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04"/>
              <a:ext cx="1205"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3777" name="AutoShape 17">
            <a:extLst>
              <a:ext uri="{FF2B5EF4-FFF2-40B4-BE49-F238E27FC236}">
                <a16:creationId xmlns:a16="http://schemas.microsoft.com/office/drawing/2014/main" id="{BCF9A973-891A-4242-ADDD-44CF755C0766}"/>
              </a:ext>
            </a:extLst>
          </p:cNvPr>
          <p:cNvSpPr>
            <a:spLocks noChangeArrowheads="1"/>
          </p:cNvSpPr>
          <p:nvPr/>
        </p:nvSpPr>
        <p:spPr bwMode="auto">
          <a:xfrm>
            <a:off x="4267200" y="1828800"/>
            <a:ext cx="4876800" cy="3057525"/>
          </a:xfrm>
          <a:prstGeom prst="doubleWave">
            <a:avLst>
              <a:gd name="adj1" fmla="val 10319"/>
              <a:gd name="adj2" fmla="val -5069"/>
            </a:avLst>
          </a:prstGeom>
          <a:solidFill>
            <a:srgbClr val="0099FF"/>
          </a:soli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06400">
              <a:defRPr>
                <a:solidFill>
                  <a:schemeClr val="tx1"/>
                </a:solidFill>
                <a:latin typeface="Arial Unicode MS" pitchFamily="34" charset="-128"/>
              </a:defRPr>
            </a:lvl1pPr>
            <a:lvl2pPr marL="579438">
              <a:defRPr>
                <a:solidFill>
                  <a:schemeClr val="tx1"/>
                </a:solidFill>
                <a:latin typeface="Arial Unicode MS" pitchFamily="34" charset="-128"/>
              </a:defRPr>
            </a:lvl2pPr>
            <a:lvl3pPr>
              <a:defRPr>
                <a:solidFill>
                  <a:schemeClr val="tx1"/>
                </a:solidFill>
                <a:latin typeface="Arial Unicode MS" pitchFamily="34" charset="-128"/>
              </a:defRPr>
            </a:lvl3pPr>
            <a:lvl4pPr>
              <a:defRPr>
                <a:solidFill>
                  <a:schemeClr val="tx1"/>
                </a:solidFill>
                <a:latin typeface="Arial Unicode MS" pitchFamily="34" charset="-128"/>
              </a:defRPr>
            </a:lvl4pPr>
            <a:lvl5pPr>
              <a:defRPr>
                <a:solidFill>
                  <a:schemeClr val="tx1"/>
                </a:solidFill>
                <a:latin typeface="Arial Unicode MS" pitchFamily="34" charset="-128"/>
              </a:defRPr>
            </a:lvl5pPr>
            <a:lvl6pPr fontAlgn="base">
              <a:spcBef>
                <a:spcPct val="0"/>
              </a:spcBef>
              <a:spcAft>
                <a:spcPct val="0"/>
              </a:spcAft>
              <a:defRPr>
                <a:solidFill>
                  <a:schemeClr val="tx1"/>
                </a:solidFill>
                <a:latin typeface="Arial Unicode MS" pitchFamily="34" charset="-128"/>
              </a:defRPr>
            </a:lvl6pPr>
            <a:lvl7pPr fontAlgn="base">
              <a:spcBef>
                <a:spcPct val="0"/>
              </a:spcBef>
              <a:spcAft>
                <a:spcPct val="0"/>
              </a:spcAft>
              <a:defRPr>
                <a:solidFill>
                  <a:schemeClr val="tx1"/>
                </a:solidFill>
                <a:latin typeface="Arial Unicode MS" pitchFamily="34" charset="-128"/>
              </a:defRPr>
            </a:lvl7pPr>
            <a:lvl8pPr fontAlgn="base">
              <a:spcBef>
                <a:spcPct val="0"/>
              </a:spcBef>
              <a:spcAft>
                <a:spcPct val="0"/>
              </a:spcAft>
              <a:defRPr>
                <a:solidFill>
                  <a:schemeClr val="tx1"/>
                </a:solidFill>
                <a:latin typeface="Arial Unicode MS" pitchFamily="34" charset="-128"/>
              </a:defRPr>
            </a:lvl8pPr>
            <a:lvl9pPr fontAlgn="base">
              <a:spcBef>
                <a:spcPct val="0"/>
              </a:spcBef>
              <a:spcAft>
                <a:spcPct val="0"/>
              </a:spcAft>
              <a:defRPr>
                <a:solidFill>
                  <a:schemeClr val="tx1"/>
                </a:solidFill>
                <a:latin typeface="Arial Unicode MS" pitchFamily="34" charset="-128"/>
              </a:defRPr>
            </a:lvl9pPr>
          </a:lstStyle>
          <a:p>
            <a:pPr>
              <a:spcBef>
                <a:spcPct val="50000"/>
              </a:spcBef>
            </a:pPr>
            <a:r>
              <a:rPr lang="en-US" altLang="en-US" sz="2800" b="1">
                <a:solidFill>
                  <a:srgbClr val="333300"/>
                </a:solidFill>
                <a:latin typeface="Times New Roman" panose="02020603050405020304" pitchFamily="18" charset="0"/>
              </a:rPr>
              <a:t>Khi sử dụng những đồ dùng bằng điện chúng ta cần chú ý điều gì?</a:t>
            </a:r>
          </a:p>
        </p:txBody>
      </p:sp>
      <p:sp>
        <p:nvSpPr>
          <p:cNvPr id="373778" name="AutoShape 18">
            <a:extLst>
              <a:ext uri="{FF2B5EF4-FFF2-40B4-BE49-F238E27FC236}">
                <a16:creationId xmlns:a16="http://schemas.microsoft.com/office/drawing/2014/main" id="{968188AB-4E4B-48A1-8B69-16C94DBE5C5C}"/>
              </a:ext>
            </a:extLst>
          </p:cNvPr>
          <p:cNvSpPr>
            <a:spLocks noChangeArrowheads="1"/>
          </p:cNvSpPr>
          <p:nvPr/>
        </p:nvSpPr>
        <p:spPr bwMode="auto">
          <a:xfrm>
            <a:off x="4267200" y="1417638"/>
            <a:ext cx="4876800" cy="3371850"/>
          </a:xfrm>
          <a:prstGeom prst="doubleWave">
            <a:avLst>
              <a:gd name="adj1" fmla="val 8435"/>
              <a:gd name="adj2" fmla="val -5403"/>
            </a:avLst>
          </a:prstGeom>
          <a:solidFill>
            <a:srgbClr val="0099FF"/>
          </a:soli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65138">
              <a:defRPr>
                <a:solidFill>
                  <a:schemeClr val="tx1"/>
                </a:solidFill>
                <a:latin typeface="Arial Unicode MS" pitchFamily="34" charset="-128"/>
              </a:defRPr>
            </a:lvl1pPr>
            <a:lvl2pPr marL="579438">
              <a:defRPr>
                <a:solidFill>
                  <a:schemeClr val="tx1"/>
                </a:solidFill>
                <a:latin typeface="Arial Unicode MS" pitchFamily="34" charset="-128"/>
              </a:defRPr>
            </a:lvl2pPr>
            <a:lvl3pPr>
              <a:defRPr>
                <a:solidFill>
                  <a:schemeClr val="tx1"/>
                </a:solidFill>
                <a:latin typeface="Arial Unicode MS" pitchFamily="34" charset="-128"/>
              </a:defRPr>
            </a:lvl3pPr>
            <a:lvl4pPr>
              <a:defRPr>
                <a:solidFill>
                  <a:schemeClr val="tx1"/>
                </a:solidFill>
                <a:latin typeface="Arial Unicode MS" pitchFamily="34" charset="-128"/>
              </a:defRPr>
            </a:lvl4pPr>
            <a:lvl5pPr>
              <a:defRPr>
                <a:solidFill>
                  <a:schemeClr val="tx1"/>
                </a:solidFill>
                <a:latin typeface="Arial Unicode MS" pitchFamily="34" charset="-128"/>
              </a:defRPr>
            </a:lvl5pPr>
            <a:lvl6pPr fontAlgn="base">
              <a:spcBef>
                <a:spcPct val="0"/>
              </a:spcBef>
              <a:spcAft>
                <a:spcPct val="0"/>
              </a:spcAft>
              <a:defRPr>
                <a:solidFill>
                  <a:schemeClr val="tx1"/>
                </a:solidFill>
                <a:latin typeface="Arial Unicode MS" pitchFamily="34" charset="-128"/>
              </a:defRPr>
            </a:lvl6pPr>
            <a:lvl7pPr fontAlgn="base">
              <a:spcBef>
                <a:spcPct val="0"/>
              </a:spcBef>
              <a:spcAft>
                <a:spcPct val="0"/>
              </a:spcAft>
              <a:defRPr>
                <a:solidFill>
                  <a:schemeClr val="tx1"/>
                </a:solidFill>
                <a:latin typeface="Arial Unicode MS" pitchFamily="34" charset="-128"/>
              </a:defRPr>
            </a:lvl7pPr>
            <a:lvl8pPr fontAlgn="base">
              <a:spcBef>
                <a:spcPct val="0"/>
              </a:spcBef>
              <a:spcAft>
                <a:spcPct val="0"/>
              </a:spcAft>
              <a:defRPr>
                <a:solidFill>
                  <a:schemeClr val="tx1"/>
                </a:solidFill>
                <a:latin typeface="Arial Unicode MS" pitchFamily="34" charset="-128"/>
              </a:defRPr>
            </a:lvl8pPr>
            <a:lvl9pPr fontAlgn="base">
              <a:spcBef>
                <a:spcPct val="0"/>
              </a:spcBef>
              <a:spcAft>
                <a:spcPct val="0"/>
              </a:spcAft>
              <a:defRPr>
                <a:solidFill>
                  <a:schemeClr val="tx1"/>
                </a:solidFill>
                <a:latin typeface="Arial Unicode MS" pitchFamily="34" charset="-128"/>
              </a:defRPr>
            </a:lvl9pPr>
          </a:lstStyle>
          <a:p>
            <a:pPr>
              <a:spcBef>
                <a:spcPct val="50000"/>
              </a:spcBef>
            </a:pPr>
            <a:r>
              <a:rPr lang="en-US" altLang="en-US" sz="2800" b="1">
                <a:solidFill>
                  <a:schemeClr val="bg1"/>
                </a:solidFill>
                <a:latin typeface="Times New Roman" panose="02020603050405020304" pitchFamily="18" charset="0"/>
              </a:rPr>
              <a:t>Khi sử dụng những đồ dùng bằng điện chúng ta cần chú ý cẩn thận, không để ướt, không tự ý cắm điện.</a:t>
            </a:r>
          </a:p>
        </p:txBody>
      </p:sp>
      <p:pic>
        <p:nvPicPr>
          <p:cNvPr id="373779" name="Picture 19" descr="blu4">
            <a:extLst>
              <a:ext uri="{FF2B5EF4-FFF2-40B4-BE49-F238E27FC236}">
                <a16:creationId xmlns:a16="http://schemas.microsoft.com/office/drawing/2014/main" id="{4F93A6A4-55AC-4958-A3BC-A653AD07D81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3248298">
            <a:off x="6858000" y="4648200"/>
            <a:ext cx="20574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67729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73776"/>
                                        </p:tgtEl>
                                        <p:attrNameLst>
                                          <p:attrName>style.visibility</p:attrName>
                                        </p:attrNameLst>
                                      </p:cBhvr>
                                      <p:to>
                                        <p:strVal val="visible"/>
                                      </p:to>
                                    </p:set>
                                    <p:animEffect transition="in" filter="fade">
                                      <p:cBhvr>
                                        <p:cTn id="7" dur="1000"/>
                                        <p:tgtEl>
                                          <p:spTgt spid="373776"/>
                                        </p:tgtEl>
                                      </p:cBhvr>
                                    </p:animEffect>
                                    <p:anim calcmode="lin" valueType="num">
                                      <p:cBhvr>
                                        <p:cTn id="8" dur="1000" fill="hold"/>
                                        <p:tgtEl>
                                          <p:spTgt spid="373776"/>
                                        </p:tgtEl>
                                        <p:attrNameLst>
                                          <p:attrName>ppt_x</p:attrName>
                                        </p:attrNameLst>
                                      </p:cBhvr>
                                      <p:tavLst>
                                        <p:tav tm="0">
                                          <p:val>
                                            <p:strVal val="#ppt_x"/>
                                          </p:val>
                                        </p:tav>
                                        <p:tav tm="100000">
                                          <p:val>
                                            <p:strVal val="#ppt_x"/>
                                          </p:val>
                                        </p:tav>
                                      </p:tavLst>
                                    </p:anim>
                                    <p:anim calcmode="lin" valueType="num">
                                      <p:cBhvr>
                                        <p:cTn id="9" dur="1000" fill="hold"/>
                                        <p:tgtEl>
                                          <p:spTgt spid="37377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73777"/>
                                        </p:tgtEl>
                                        <p:attrNameLst>
                                          <p:attrName>style.visibility</p:attrName>
                                        </p:attrNameLst>
                                      </p:cBhvr>
                                      <p:to>
                                        <p:strVal val="visible"/>
                                      </p:to>
                                    </p:set>
                                    <p:animEffect transition="in" filter="fade">
                                      <p:cBhvr>
                                        <p:cTn id="12" dur="1000"/>
                                        <p:tgtEl>
                                          <p:spTgt spid="373777"/>
                                        </p:tgtEl>
                                      </p:cBhvr>
                                    </p:animEffect>
                                    <p:anim calcmode="lin" valueType="num">
                                      <p:cBhvr>
                                        <p:cTn id="13" dur="1000" fill="hold"/>
                                        <p:tgtEl>
                                          <p:spTgt spid="373777"/>
                                        </p:tgtEl>
                                        <p:attrNameLst>
                                          <p:attrName>ppt_x</p:attrName>
                                        </p:attrNameLst>
                                      </p:cBhvr>
                                      <p:tavLst>
                                        <p:tav tm="0">
                                          <p:val>
                                            <p:strVal val="#ppt_x"/>
                                          </p:val>
                                        </p:tav>
                                        <p:tav tm="100000">
                                          <p:val>
                                            <p:strVal val="#ppt_x"/>
                                          </p:val>
                                        </p:tav>
                                      </p:tavLst>
                                    </p:anim>
                                    <p:anim calcmode="lin" valueType="num">
                                      <p:cBhvr>
                                        <p:cTn id="14" dur="1000" fill="hold"/>
                                        <p:tgtEl>
                                          <p:spTgt spid="37377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xit" presetSubtype="16" fill="hold" grpId="1" nodeType="clickEffect">
                                  <p:stCondLst>
                                    <p:cond delay="0"/>
                                  </p:stCondLst>
                                  <p:childTnLst>
                                    <p:animEffect transition="out" filter="circle(in)">
                                      <p:cBhvr>
                                        <p:cTn id="18" dur="2000"/>
                                        <p:tgtEl>
                                          <p:spTgt spid="373777"/>
                                        </p:tgtEl>
                                      </p:cBhvr>
                                    </p:animEffect>
                                    <p:set>
                                      <p:cBhvr>
                                        <p:cTn id="19" dur="1" fill="hold">
                                          <p:stCondLst>
                                            <p:cond delay="1999"/>
                                          </p:stCondLst>
                                        </p:cTn>
                                        <p:tgtEl>
                                          <p:spTgt spid="373777"/>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73778"/>
                                        </p:tgtEl>
                                        <p:attrNameLst>
                                          <p:attrName>style.visibility</p:attrName>
                                        </p:attrNameLst>
                                      </p:cBhvr>
                                      <p:to>
                                        <p:strVal val="visible"/>
                                      </p:to>
                                    </p:set>
                                    <p:anim calcmode="lin" valueType="num">
                                      <p:cBhvr>
                                        <p:cTn id="24" dur="1000" fill="hold"/>
                                        <p:tgtEl>
                                          <p:spTgt spid="373778"/>
                                        </p:tgtEl>
                                        <p:attrNameLst>
                                          <p:attrName>ppt_x</p:attrName>
                                        </p:attrNameLst>
                                      </p:cBhvr>
                                      <p:tavLst>
                                        <p:tav tm="0">
                                          <p:val>
                                            <p:strVal val="#ppt_x-.2"/>
                                          </p:val>
                                        </p:tav>
                                        <p:tav tm="100000">
                                          <p:val>
                                            <p:strVal val="#ppt_x"/>
                                          </p:val>
                                        </p:tav>
                                      </p:tavLst>
                                    </p:anim>
                                    <p:anim calcmode="lin" valueType="num">
                                      <p:cBhvr>
                                        <p:cTn id="25" dur="1000" fill="hold"/>
                                        <p:tgtEl>
                                          <p:spTgt spid="37377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73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77" grpId="0" animBg="1"/>
      <p:bldP spid="373777" grpId="1" animBg="1"/>
      <p:bldP spid="3737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24" name="Rectangle 20">
            <a:extLst>
              <a:ext uri="{FF2B5EF4-FFF2-40B4-BE49-F238E27FC236}">
                <a16:creationId xmlns:a16="http://schemas.microsoft.com/office/drawing/2014/main" id="{10CEA1F5-B073-4384-88C4-8C59C3513C33}"/>
              </a:ext>
            </a:extLst>
          </p:cNvPr>
          <p:cNvSpPr>
            <a:spLocks noGrp="1" noChangeArrowheads="1"/>
          </p:cNvSpPr>
          <p:nvPr>
            <p:ph type="body" idx="1"/>
          </p:nvPr>
        </p:nvSpPr>
        <p:spPr>
          <a:xfrm>
            <a:off x="533400" y="2209800"/>
            <a:ext cx="8229600" cy="3886200"/>
          </a:xfrm>
          <a:solidFill>
            <a:srgbClr val="FFD5FF"/>
          </a:solidFill>
          <a:ln w="76200">
            <a:pattFill prst="pct80">
              <a:fgClr>
                <a:srgbClr val="0000CC"/>
              </a:fgClr>
              <a:bgClr>
                <a:srgbClr val="FFFFFF"/>
              </a:bgClr>
            </a:pattFill>
            <a:miter lim="800000"/>
            <a:headEnd/>
            <a:tailEnd/>
          </a:ln>
        </p:spPr>
        <p:txBody>
          <a:bodyPr/>
          <a:lstStyle/>
          <a:p>
            <a:pPr indent="746125" algn="just">
              <a:buClr>
                <a:srgbClr val="0000CC"/>
              </a:buClr>
              <a:buFontTx/>
              <a:buBlip>
                <a:blip r:embed="rId2"/>
              </a:buBlip>
            </a:pPr>
            <a:r>
              <a:rPr lang="en-US" altLang="en-US" sz="3600" b="1">
                <a:solidFill>
                  <a:srgbClr val="0000CC"/>
                </a:solidFill>
                <a:latin typeface="Times New Roman" panose="02020603050405020304" pitchFamily="18" charset="0"/>
              </a:rPr>
              <a:t>Muốn đồ dùng bền đẹp ta phải biết cách bảo quản và lau chùi thường xuyên. Đặc biệt, khi dùng xong phải xếp đặt gọn gàng, ngắn nắp. </a:t>
            </a:r>
          </a:p>
          <a:p>
            <a:pPr indent="746125" algn="just">
              <a:buClr>
                <a:srgbClr val="0000CC"/>
              </a:buClr>
              <a:buFontTx/>
              <a:buBlip>
                <a:blip r:embed="rId2"/>
              </a:buBlip>
            </a:pPr>
            <a:r>
              <a:rPr lang="en-US" altLang="en-US" sz="3600" b="1">
                <a:solidFill>
                  <a:srgbClr val="0000CC"/>
                </a:solidFill>
                <a:latin typeface="Times New Roman" panose="02020603050405020304" pitchFamily="18" charset="0"/>
              </a:rPr>
              <a:t>Đối với đồ dùng dễ vỡ khi sử dụng cần chú ý nhẹ nhàng, cẩn thận.</a:t>
            </a:r>
          </a:p>
        </p:txBody>
      </p:sp>
      <p:sp>
        <p:nvSpPr>
          <p:cNvPr id="303121" name="WordArt 17">
            <a:extLst>
              <a:ext uri="{FF2B5EF4-FFF2-40B4-BE49-F238E27FC236}">
                <a16:creationId xmlns:a16="http://schemas.microsoft.com/office/drawing/2014/main" id="{D0C513A8-6D61-4C3B-8C04-BD14B0D6E9DB}"/>
              </a:ext>
            </a:extLst>
          </p:cNvPr>
          <p:cNvSpPr>
            <a:spLocks noChangeArrowheads="1" noChangeShapeType="1" noTextEdit="1"/>
          </p:cNvSpPr>
          <p:nvPr/>
        </p:nvSpPr>
        <p:spPr bwMode="auto">
          <a:xfrm>
            <a:off x="2590800" y="990600"/>
            <a:ext cx="3352800" cy="514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Times New Roman" panose="02020603050405020304" pitchFamily="18" charset="0"/>
              </a:rPr>
              <a:t>Ghi nhớ :</a:t>
            </a:r>
          </a:p>
        </p:txBody>
      </p:sp>
      <p:sp>
        <p:nvSpPr>
          <p:cNvPr id="303125" name="Line 21">
            <a:extLst>
              <a:ext uri="{FF2B5EF4-FFF2-40B4-BE49-F238E27FC236}">
                <a16:creationId xmlns:a16="http://schemas.microsoft.com/office/drawing/2014/main" id="{F1AECC7B-E997-4DAE-9E5A-42F533E141F4}"/>
              </a:ext>
            </a:extLst>
          </p:cNvPr>
          <p:cNvSpPr>
            <a:spLocks noChangeShapeType="1"/>
          </p:cNvSpPr>
          <p:nvPr/>
        </p:nvSpPr>
        <p:spPr bwMode="auto">
          <a:xfrm>
            <a:off x="2743200" y="1676400"/>
            <a:ext cx="2895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70007421"/>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3000" fill="hold" nodeType="afterEffect">
                                  <p:stCondLst>
                                    <p:cond delay="0"/>
                                  </p:stCondLst>
                                  <p:childTnLst>
                                    <p:anim calcmode="discrete" valueType="str">
                                      <p:cBhvr>
                                        <p:cTn id="6" dur="1000" fill="hold"/>
                                        <p:tgtEl>
                                          <p:spTgt spid="303121"/>
                                        </p:tgtEl>
                                        <p:attrNameLst>
                                          <p:attrName>style.visibility</p:attrName>
                                        </p:attrNameLst>
                                      </p:cBhvr>
                                      <p:tavLst>
                                        <p:tav tm="0">
                                          <p:val>
                                            <p:strVal val="hidden"/>
                                          </p:val>
                                        </p:tav>
                                        <p:tav tm="50000">
                                          <p:val>
                                            <p:strVal val="visible"/>
                                          </p:val>
                                        </p:tav>
                                      </p:tavLst>
                                    </p:anim>
                                  </p:childTnLst>
                                </p:cTn>
                              </p:par>
                              <p:par>
                                <p:cTn id="7" presetID="9" presetClass="entr" presetSubtype="0" fill="hold" grpId="0" nodeType="withEffect">
                                  <p:stCondLst>
                                    <p:cond delay="0"/>
                                  </p:stCondLst>
                                  <p:childTnLst>
                                    <p:set>
                                      <p:cBhvr>
                                        <p:cTn id="8" dur="1" fill="hold">
                                          <p:stCondLst>
                                            <p:cond delay="0"/>
                                          </p:stCondLst>
                                        </p:cTn>
                                        <p:tgtEl>
                                          <p:spTgt spid="303124"/>
                                        </p:tgtEl>
                                        <p:attrNameLst>
                                          <p:attrName>style.visibility</p:attrName>
                                        </p:attrNameLst>
                                      </p:cBhvr>
                                      <p:to>
                                        <p:strVal val="visible"/>
                                      </p:to>
                                    </p:set>
                                    <p:animEffect transition="in" filter="dissolve">
                                      <p:cBhvr>
                                        <p:cTn id="9" dur="500"/>
                                        <p:tgtEl>
                                          <p:spTgt spid="303124"/>
                                        </p:tgtEl>
                                      </p:cBhvr>
                                    </p:animEffect>
                                  </p:childTnLst>
                                </p:cTn>
                              </p:par>
                            </p:childTnLst>
                          </p:cTn>
                        </p:par>
                        <p:par>
                          <p:cTn id="10" fill="hold" nodeType="afterGroup">
                            <p:stCondLst>
                              <p:cond delay="3000"/>
                            </p:stCondLst>
                            <p:childTnLst>
                              <p:par>
                                <p:cTn id="11" presetID="24" presetClass="emph" presetSubtype="0" repeatCount="3000" fill="hold" grpId="1" nodeType="afterEffect">
                                  <p:stCondLst>
                                    <p:cond delay="0"/>
                                  </p:stCondLst>
                                  <p:childTnLst>
                                    <p:animClr clrSpc="hsl" dir="cw">
                                      <p:cBhvr override="childStyle">
                                        <p:cTn id="12" dur="500" fill="hold"/>
                                        <p:tgtEl>
                                          <p:spTgt spid="303124"/>
                                        </p:tgtEl>
                                        <p:attrNameLst>
                                          <p:attrName>style.color</p:attrName>
                                        </p:attrNameLst>
                                      </p:cBhvr>
                                      <p:by>
                                        <p:hsl h="0" s="-12549" l="-25098"/>
                                      </p:by>
                                    </p:animClr>
                                    <p:animClr clrSpc="hsl" dir="cw">
                                      <p:cBhvr>
                                        <p:cTn id="13" dur="500" fill="hold"/>
                                        <p:tgtEl>
                                          <p:spTgt spid="303124"/>
                                        </p:tgtEl>
                                        <p:attrNameLst>
                                          <p:attrName>fillcolor</p:attrName>
                                        </p:attrNameLst>
                                      </p:cBhvr>
                                      <p:by>
                                        <p:hsl h="0" s="-12549" l="-25098"/>
                                      </p:by>
                                    </p:animClr>
                                    <p:animClr clrSpc="hsl" dir="cw">
                                      <p:cBhvr>
                                        <p:cTn id="14" dur="500" fill="hold"/>
                                        <p:tgtEl>
                                          <p:spTgt spid="303124"/>
                                        </p:tgtEl>
                                        <p:attrNameLst>
                                          <p:attrName>stroke.color</p:attrName>
                                        </p:attrNameLst>
                                      </p:cBhvr>
                                      <p:by>
                                        <p:hsl h="0" s="-12549" l="-25098"/>
                                      </p:by>
                                    </p:animClr>
                                    <p:set>
                                      <p:cBhvr>
                                        <p:cTn id="15" dur="500" fill="hold"/>
                                        <p:tgtEl>
                                          <p:spTgt spid="3031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24" grpId="0" animBg="1"/>
      <p:bldP spid="30312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B76428-2AFB-4E50-BAA3-4A6E7BE6D8C8}"/>
              </a:ext>
            </a:extLst>
          </p:cNvPr>
          <p:cNvSpPr/>
          <p:nvPr/>
        </p:nvSpPr>
        <p:spPr>
          <a:xfrm>
            <a:off x="609600" y="178156"/>
            <a:ext cx="8153400" cy="1508105"/>
          </a:xfrm>
          <a:prstGeom prst="rect">
            <a:avLst/>
          </a:prstGeom>
          <a:solidFill>
            <a:srgbClr val="FFFF99"/>
          </a:solidFill>
        </p:spPr>
        <p:txBody>
          <a:bodyPr wrap="square">
            <a:spAutoFit/>
          </a:bodyPr>
          <a:lstStyle/>
          <a:p>
            <a:pPr algn="ctr">
              <a:tabLst>
                <a:tab pos="5090795" algn="l"/>
              </a:tabLst>
            </a:pP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a:t>
            </a:r>
          </a:p>
          <a:p>
            <a:pPr algn="ctr">
              <a:tabLst>
                <a:tab pos="5090795" algn="l"/>
              </a:tabLst>
            </a:pP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00FF"/>
                </a:solidFill>
                <a:latin typeface="Times New Roman" panose="02020603050405020304" pitchFamily="18" charset="0"/>
                <a:cs typeface="Times New Roman" panose="02020603050405020304" pitchFamily="18" charset="0"/>
              </a:rPr>
              <a:t>một số đồ dùng trong nhà:</a:t>
            </a:r>
            <a:endParaRPr lang="en-US" sz="3200" dirty="0">
              <a:solidFill>
                <a:srgbClr val="0000FF"/>
              </a:solidFill>
              <a:latin typeface="Times New Roman" panose="02020603050405020304" pitchFamily="18" charset="0"/>
              <a:cs typeface="Times New Roman" panose="02020603050405020304" pitchFamily="18" charset="0"/>
            </a:endParaRPr>
          </a:p>
          <a:p>
            <a:pPr algn="ctr">
              <a:tabLst>
                <a:tab pos="5090795" algn="l"/>
              </a:tabLst>
            </a:pPr>
            <a:endParaRPr lang="vi-VN" sz="2800" b="1" dirty="0">
              <a:solidFill>
                <a:srgbClr val="0000FF"/>
              </a:solidFill>
            </a:endParaRPr>
          </a:p>
        </p:txBody>
      </p:sp>
      <p:sp>
        <p:nvSpPr>
          <p:cNvPr id="7" name="Rectangle 3">
            <a:extLst>
              <a:ext uri="{FF2B5EF4-FFF2-40B4-BE49-F238E27FC236}">
                <a16:creationId xmlns:a16="http://schemas.microsoft.com/office/drawing/2014/main" id="{258792E2-6731-4F77-8BE8-7BBD6E151059}"/>
              </a:ext>
            </a:extLst>
          </p:cNvPr>
          <p:cNvSpPr txBox="1">
            <a:spLocks noChangeArrowheads="1"/>
          </p:cNvSpPr>
          <p:nvPr/>
        </p:nvSpPr>
        <p:spPr>
          <a:xfrm>
            <a:off x="609600" y="2814737"/>
            <a:ext cx="8260140" cy="34336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000FF"/>
                </a:solidFill>
              </a:rPr>
              <a:t>* </a:t>
            </a:r>
            <a:r>
              <a:rPr lang="en-US" b="1" dirty="0" err="1">
                <a:solidFill>
                  <a:srgbClr val="0000FF"/>
                </a:solidFill>
              </a:rPr>
              <a:t>Em</a:t>
            </a:r>
            <a:r>
              <a:rPr lang="en-US" b="1" dirty="0">
                <a:solidFill>
                  <a:srgbClr val="0000FF"/>
                </a:solidFill>
              </a:rPr>
              <a:t> </a:t>
            </a:r>
            <a:r>
              <a:rPr lang="en-US" b="1" dirty="0" err="1">
                <a:solidFill>
                  <a:srgbClr val="0000FF"/>
                </a:solidFill>
              </a:rPr>
              <a:t>cùng</a:t>
            </a:r>
            <a:r>
              <a:rPr lang="en-US" b="1" dirty="0">
                <a:solidFill>
                  <a:srgbClr val="0000FF"/>
                </a:solidFill>
              </a:rPr>
              <a:t> </a:t>
            </a:r>
            <a:r>
              <a:rPr lang="en-US" b="1" dirty="0" err="1">
                <a:solidFill>
                  <a:srgbClr val="0000FF"/>
                </a:solidFill>
              </a:rPr>
              <a:t>các</a:t>
            </a:r>
            <a:r>
              <a:rPr lang="en-US" b="1" dirty="0">
                <a:solidFill>
                  <a:srgbClr val="0000FF"/>
                </a:solidFill>
              </a:rPr>
              <a:t> </a:t>
            </a:r>
            <a:r>
              <a:rPr lang="en-US" b="1" dirty="0" err="1">
                <a:solidFill>
                  <a:srgbClr val="0000FF"/>
                </a:solidFill>
              </a:rPr>
              <a:t>bạn</a:t>
            </a:r>
            <a:r>
              <a:rPr lang="en-US" b="1" dirty="0">
                <a:solidFill>
                  <a:srgbClr val="0000FF"/>
                </a:solidFill>
              </a:rPr>
              <a:t> </a:t>
            </a:r>
            <a:r>
              <a:rPr lang="en-US" b="1" dirty="0" err="1">
                <a:solidFill>
                  <a:srgbClr val="0000FF"/>
                </a:solidFill>
              </a:rPr>
              <a:t>quan</a:t>
            </a:r>
            <a:r>
              <a:rPr lang="en-US" b="1" dirty="0">
                <a:solidFill>
                  <a:srgbClr val="0000FF"/>
                </a:solidFill>
              </a:rPr>
              <a:t> </a:t>
            </a:r>
            <a:r>
              <a:rPr lang="en-US" b="1" dirty="0" err="1">
                <a:solidFill>
                  <a:srgbClr val="0000FF"/>
                </a:solidFill>
              </a:rPr>
              <a:t>sát</a:t>
            </a:r>
            <a:r>
              <a:rPr lang="en-US" b="1" dirty="0">
                <a:solidFill>
                  <a:srgbClr val="0000FF"/>
                </a:solidFill>
              </a:rPr>
              <a:t> </a:t>
            </a:r>
            <a:r>
              <a:rPr lang="en-US" b="1" dirty="0" err="1">
                <a:solidFill>
                  <a:srgbClr val="0000FF"/>
                </a:solidFill>
              </a:rPr>
              <a:t>tranh</a:t>
            </a:r>
            <a:r>
              <a:rPr lang="en-US" b="1" dirty="0">
                <a:solidFill>
                  <a:srgbClr val="0000FF"/>
                </a:solidFill>
              </a:rPr>
              <a:t> 1, 2, 3 </a:t>
            </a:r>
            <a:r>
              <a:rPr lang="en-US" b="1" dirty="0" err="1">
                <a:solidFill>
                  <a:srgbClr val="0000FF"/>
                </a:solidFill>
              </a:rPr>
              <a:t>trong</a:t>
            </a:r>
            <a:r>
              <a:rPr lang="en-US" b="1" dirty="0">
                <a:solidFill>
                  <a:srgbClr val="0000FF"/>
                </a:solidFill>
              </a:rPr>
              <a:t> SGK. Tr. 26 </a:t>
            </a:r>
            <a:r>
              <a:rPr lang="en-US" b="1" dirty="0" err="1">
                <a:solidFill>
                  <a:srgbClr val="0000FF"/>
                </a:solidFill>
              </a:rPr>
              <a:t>và</a:t>
            </a:r>
            <a:r>
              <a:rPr lang="en-US" b="1" dirty="0">
                <a:solidFill>
                  <a:srgbClr val="0000FF"/>
                </a:solidFill>
              </a:rPr>
              <a:t> </a:t>
            </a:r>
            <a:r>
              <a:rPr lang="en-US" b="1" dirty="0" err="1">
                <a:solidFill>
                  <a:srgbClr val="0000FF"/>
                </a:solidFill>
              </a:rPr>
              <a:t>trả</a:t>
            </a:r>
            <a:r>
              <a:rPr lang="en-US" b="1" dirty="0">
                <a:solidFill>
                  <a:srgbClr val="0000FF"/>
                </a:solidFill>
              </a:rPr>
              <a:t> </a:t>
            </a:r>
            <a:r>
              <a:rPr lang="en-US" b="1" dirty="0" err="1">
                <a:solidFill>
                  <a:srgbClr val="0000FF"/>
                </a:solidFill>
              </a:rPr>
              <a:t>lời</a:t>
            </a:r>
            <a:r>
              <a:rPr lang="en-US" b="1" dirty="0">
                <a:solidFill>
                  <a:srgbClr val="0000FF"/>
                </a:solidFill>
              </a:rPr>
              <a:t> </a:t>
            </a:r>
            <a:r>
              <a:rPr lang="en-US" b="1" dirty="0" err="1">
                <a:solidFill>
                  <a:srgbClr val="0000FF"/>
                </a:solidFill>
              </a:rPr>
              <a:t>các</a:t>
            </a:r>
            <a:r>
              <a:rPr lang="en-US" b="1" dirty="0">
                <a:solidFill>
                  <a:srgbClr val="0000FF"/>
                </a:solidFill>
              </a:rPr>
              <a:t> </a:t>
            </a:r>
            <a:r>
              <a:rPr lang="en-US" b="1" dirty="0" err="1">
                <a:solidFill>
                  <a:srgbClr val="0000FF"/>
                </a:solidFill>
              </a:rPr>
              <a:t>câu</a:t>
            </a:r>
            <a:r>
              <a:rPr lang="en-US" b="1" dirty="0">
                <a:solidFill>
                  <a:srgbClr val="0000FF"/>
                </a:solidFill>
              </a:rPr>
              <a:t> </a:t>
            </a:r>
            <a:r>
              <a:rPr lang="en-US" b="1" dirty="0" err="1">
                <a:solidFill>
                  <a:srgbClr val="0000FF"/>
                </a:solidFill>
              </a:rPr>
              <a:t>hỏi</a:t>
            </a:r>
            <a:r>
              <a:rPr lang="en-US" b="1" dirty="0">
                <a:solidFill>
                  <a:srgbClr val="0000FF"/>
                </a:solidFill>
              </a:rPr>
              <a:t> </a:t>
            </a:r>
            <a:r>
              <a:rPr lang="en-US" b="1" dirty="0" err="1">
                <a:solidFill>
                  <a:srgbClr val="0000FF"/>
                </a:solidFill>
              </a:rPr>
              <a:t>sau</a:t>
            </a:r>
            <a:r>
              <a:rPr lang="en-US" b="1" dirty="0">
                <a:solidFill>
                  <a:srgbClr val="0000FF"/>
                </a:solidFill>
              </a:rPr>
              <a:t>:</a:t>
            </a:r>
          </a:p>
          <a:p>
            <a:pPr algn="l"/>
            <a:r>
              <a:rPr lang="en-US" b="1" dirty="0" err="1">
                <a:solidFill>
                  <a:srgbClr val="C00000"/>
                </a:solidFill>
              </a:rPr>
              <a:t>Câu</a:t>
            </a:r>
            <a:r>
              <a:rPr lang="en-US" b="1" dirty="0">
                <a:solidFill>
                  <a:srgbClr val="C00000"/>
                </a:solidFill>
              </a:rPr>
              <a:t> 1: </a:t>
            </a:r>
            <a:r>
              <a:rPr lang="en-US" b="1" dirty="0" err="1">
                <a:solidFill>
                  <a:srgbClr val="0000FF"/>
                </a:solidFill>
              </a:rPr>
              <a:t>Kể</a:t>
            </a:r>
            <a:r>
              <a:rPr lang="en-US" b="1" dirty="0">
                <a:solidFill>
                  <a:srgbClr val="0000FF"/>
                </a:solidFill>
              </a:rPr>
              <a:t> </a:t>
            </a:r>
            <a:r>
              <a:rPr lang="en-US" b="1" dirty="0" err="1">
                <a:solidFill>
                  <a:srgbClr val="0000FF"/>
                </a:solidFill>
              </a:rPr>
              <a:t>tên</a:t>
            </a:r>
            <a:r>
              <a:rPr lang="en-US" b="1" dirty="0">
                <a:solidFill>
                  <a:srgbClr val="0000FF"/>
                </a:solidFill>
              </a:rPr>
              <a:t> </a:t>
            </a:r>
            <a:r>
              <a:rPr lang="en-US" b="1" dirty="0" err="1">
                <a:solidFill>
                  <a:srgbClr val="0000FF"/>
                </a:solidFill>
              </a:rPr>
              <a:t>những</a:t>
            </a:r>
            <a:r>
              <a:rPr lang="en-US" b="1" dirty="0">
                <a:solidFill>
                  <a:srgbClr val="0000FF"/>
                </a:solidFill>
              </a:rPr>
              <a:t> </a:t>
            </a:r>
            <a:r>
              <a:rPr lang="en-US" b="1" dirty="0" err="1">
                <a:solidFill>
                  <a:srgbClr val="0000FF"/>
                </a:solidFill>
              </a:rPr>
              <a:t>đồ</a:t>
            </a:r>
            <a:r>
              <a:rPr lang="en-US" b="1" dirty="0">
                <a:solidFill>
                  <a:srgbClr val="0000FF"/>
                </a:solidFill>
              </a:rPr>
              <a:t> </a:t>
            </a:r>
            <a:r>
              <a:rPr lang="en-US" b="1" dirty="0" err="1">
                <a:solidFill>
                  <a:srgbClr val="0000FF"/>
                </a:solidFill>
              </a:rPr>
              <a:t>dùng</a:t>
            </a:r>
            <a:r>
              <a:rPr lang="en-US" b="1" dirty="0">
                <a:solidFill>
                  <a:srgbClr val="0000FF"/>
                </a:solidFill>
              </a:rPr>
              <a:t> </a:t>
            </a:r>
            <a:r>
              <a:rPr lang="en-US" b="1" dirty="0" err="1">
                <a:solidFill>
                  <a:srgbClr val="0000FF"/>
                </a:solidFill>
              </a:rPr>
              <a:t>có</a:t>
            </a:r>
            <a:r>
              <a:rPr lang="en-US" b="1" dirty="0">
                <a:solidFill>
                  <a:srgbClr val="0000FF"/>
                </a:solidFill>
              </a:rPr>
              <a:t> </a:t>
            </a:r>
            <a:r>
              <a:rPr lang="en-US" b="1" dirty="0" err="1">
                <a:solidFill>
                  <a:srgbClr val="0000FF"/>
                </a:solidFill>
              </a:rPr>
              <a:t>trong</a:t>
            </a:r>
            <a:r>
              <a:rPr lang="en-US" b="1" dirty="0">
                <a:solidFill>
                  <a:srgbClr val="0000FF"/>
                </a:solidFill>
              </a:rPr>
              <a:t> </a:t>
            </a:r>
            <a:r>
              <a:rPr lang="en-US" b="1" dirty="0" err="1">
                <a:solidFill>
                  <a:srgbClr val="0000FF"/>
                </a:solidFill>
              </a:rPr>
              <a:t>hình</a:t>
            </a:r>
            <a:endParaRPr lang="en-US" b="1" dirty="0">
              <a:solidFill>
                <a:srgbClr val="C00000"/>
              </a:solidFill>
            </a:endParaRPr>
          </a:p>
          <a:p>
            <a:pPr algn="l"/>
            <a:r>
              <a:rPr lang="en-US" b="1" dirty="0" err="1">
                <a:solidFill>
                  <a:srgbClr val="C00000"/>
                </a:solidFill>
              </a:rPr>
              <a:t>Câu</a:t>
            </a:r>
            <a:r>
              <a:rPr lang="en-US" b="1" dirty="0">
                <a:solidFill>
                  <a:srgbClr val="C00000"/>
                </a:solidFill>
              </a:rPr>
              <a:t> 2: </a:t>
            </a:r>
            <a:r>
              <a:rPr lang="en-US" b="1" dirty="0" err="1">
                <a:solidFill>
                  <a:srgbClr val="C00000"/>
                </a:solidFill>
              </a:rPr>
              <a:t>Nêu</a:t>
            </a:r>
            <a:r>
              <a:rPr lang="en-US" b="1" dirty="0">
                <a:solidFill>
                  <a:srgbClr val="C00000"/>
                </a:solidFill>
              </a:rPr>
              <a:t> </a:t>
            </a:r>
            <a:r>
              <a:rPr lang="en-US" b="1" dirty="0" err="1">
                <a:solidFill>
                  <a:srgbClr val="C00000"/>
                </a:solidFill>
              </a:rPr>
              <a:t>ích</a:t>
            </a:r>
            <a:r>
              <a:rPr lang="en-US" b="1" dirty="0">
                <a:solidFill>
                  <a:srgbClr val="C00000"/>
                </a:solidFill>
              </a:rPr>
              <a:t> </a:t>
            </a:r>
            <a:r>
              <a:rPr lang="en-US" b="1" dirty="0" err="1">
                <a:solidFill>
                  <a:srgbClr val="C00000"/>
                </a:solidFill>
              </a:rPr>
              <a:t>lợi</a:t>
            </a:r>
            <a:r>
              <a:rPr lang="en-US" b="1" dirty="0">
                <a:solidFill>
                  <a:srgbClr val="C00000"/>
                </a:solidFill>
              </a:rPr>
              <a:t> </a:t>
            </a:r>
            <a:r>
              <a:rPr lang="en-US" b="1" dirty="0" err="1">
                <a:solidFill>
                  <a:srgbClr val="C00000"/>
                </a:solidFill>
              </a:rPr>
              <a:t>của</a:t>
            </a:r>
            <a:r>
              <a:rPr lang="en-US" b="1" dirty="0">
                <a:solidFill>
                  <a:srgbClr val="C00000"/>
                </a:solidFill>
              </a:rPr>
              <a:t> </a:t>
            </a:r>
            <a:r>
              <a:rPr lang="en-US" b="1" dirty="0" err="1">
                <a:solidFill>
                  <a:srgbClr val="C00000"/>
                </a:solidFill>
              </a:rPr>
              <a:t>các</a:t>
            </a:r>
            <a:r>
              <a:rPr lang="en-US" b="1" dirty="0">
                <a:solidFill>
                  <a:srgbClr val="C00000"/>
                </a:solidFill>
              </a:rPr>
              <a:t> </a:t>
            </a:r>
            <a:r>
              <a:rPr lang="en-US" b="1" dirty="0" err="1">
                <a:solidFill>
                  <a:srgbClr val="C00000"/>
                </a:solidFill>
              </a:rPr>
              <a:t>đồ</a:t>
            </a:r>
            <a:r>
              <a:rPr lang="en-US" b="1" dirty="0">
                <a:solidFill>
                  <a:srgbClr val="C00000"/>
                </a:solidFill>
              </a:rPr>
              <a:t> </a:t>
            </a:r>
            <a:r>
              <a:rPr lang="en-US" b="1" dirty="0" err="1">
                <a:solidFill>
                  <a:srgbClr val="C00000"/>
                </a:solidFill>
              </a:rPr>
              <a:t>dùng</a:t>
            </a:r>
            <a:r>
              <a:rPr lang="en-US" b="1" dirty="0">
                <a:solidFill>
                  <a:srgbClr val="C00000"/>
                </a:solidFill>
              </a:rPr>
              <a:t> </a:t>
            </a:r>
            <a:r>
              <a:rPr lang="en-US" b="1" dirty="0" err="1">
                <a:solidFill>
                  <a:srgbClr val="C00000"/>
                </a:solidFill>
              </a:rPr>
              <a:t>đó</a:t>
            </a:r>
            <a:r>
              <a:rPr lang="en-US" b="1" dirty="0">
                <a:solidFill>
                  <a:srgbClr val="C00000"/>
                </a:solidFill>
              </a:rPr>
              <a:t>.</a:t>
            </a:r>
          </a:p>
          <a:p>
            <a:pPr algn="l"/>
            <a:r>
              <a:rPr lang="en-US" b="1" dirty="0" err="1">
                <a:solidFill>
                  <a:srgbClr val="C00000"/>
                </a:solidFill>
              </a:rPr>
              <a:t>Câu</a:t>
            </a:r>
            <a:r>
              <a:rPr lang="en-US" b="1" dirty="0">
                <a:solidFill>
                  <a:srgbClr val="C00000"/>
                </a:solidFill>
              </a:rPr>
              <a:t> 3: </a:t>
            </a:r>
            <a:r>
              <a:rPr lang="en-US" b="1" dirty="0" err="1">
                <a:solidFill>
                  <a:srgbClr val="C00000"/>
                </a:solidFill>
              </a:rPr>
              <a:t>Các</a:t>
            </a:r>
            <a:r>
              <a:rPr lang="en-US" b="1" dirty="0">
                <a:solidFill>
                  <a:srgbClr val="C00000"/>
                </a:solidFill>
              </a:rPr>
              <a:t> </a:t>
            </a:r>
            <a:r>
              <a:rPr lang="en-US" b="1" dirty="0" err="1">
                <a:solidFill>
                  <a:srgbClr val="C00000"/>
                </a:solidFill>
              </a:rPr>
              <a:t>đồ</a:t>
            </a:r>
            <a:r>
              <a:rPr lang="en-US" b="1" dirty="0">
                <a:solidFill>
                  <a:srgbClr val="C00000"/>
                </a:solidFill>
              </a:rPr>
              <a:t> </a:t>
            </a:r>
            <a:r>
              <a:rPr lang="en-US" b="1" dirty="0" err="1">
                <a:solidFill>
                  <a:srgbClr val="C00000"/>
                </a:solidFill>
              </a:rPr>
              <a:t>dùng</a:t>
            </a:r>
            <a:r>
              <a:rPr lang="en-US" b="1" dirty="0">
                <a:solidFill>
                  <a:srgbClr val="C00000"/>
                </a:solidFill>
              </a:rPr>
              <a:t> </a:t>
            </a:r>
            <a:r>
              <a:rPr lang="en-US" b="1" dirty="0" err="1">
                <a:solidFill>
                  <a:srgbClr val="C00000"/>
                </a:solidFill>
              </a:rPr>
              <a:t>em</a:t>
            </a:r>
            <a:r>
              <a:rPr lang="en-US" b="1" dirty="0">
                <a:solidFill>
                  <a:srgbClr val="C00000"/>
                </a:solidFill>
              </a:rPr>
              <a:t> </a:t>
            </a:r>
            <a:r>
              <a:rPr lang="en-US" b="1" dirty="0" err="1">
                <a:solidFill>
                  <a:srgbClr val="C00000"/>
                </a:solidFill>
              </a:rPr>
              <a:t>vừa</a:t>
            </a:r>
            <a:r>
              <a:rPr lang="en-US" b="1" dirty="0">
                <a:solidFill>
                  <a:srgbClr val="C00000"/>
                </a:solidFill>
              </a:rPr>
              <a:t> </a:t>
            </a:r>
            <a:r>
              <a:rPr lang="en-US" b="1" dirty="0" err="1">
                <a:solidFill>
                  <a:srgbClr val="C00000"/>
                </a:solidFill>
              </a:rPr>
              <a:t>kể</a:t>
            </a:r>
            <a:r>
              <a:rPr lang="en-US" b="1" dirty="0">
                <a:solidFill>
                  <a:srgbClr val="C00000"/>
                </a:solidFill>
              </a:rPr>
              <a:t> </a:t>
            </a:r>
            <a:r>
              <a:rPr lang="en-US" b="1" dirty="0" err="1">
                <a:solidFill>
                  <a:srgbClr val="C00000"/>
                </a:solidFill>
              </a:rPr>
              <a:t>được</a:t>
            </a:r>
            <a:r>
              <a:rPr lang="en-US" b="1" dirty="0">
                <a:solidFill>
                  <a:srgbClr val="C00000"/>
                </a:solidFill>
              </a:rPr>
              <a:t> </a:t>
            </a:r>
            <a:r>
              <a:rPr lang="en-US" b="1" dirty="0" err="1">
                <a:solidFill>
                  <a:srgbClr val="C00000"/>
                </a:solidFill>
              </a:rPr>
              <a:t>làm</a:t>
            </a:r>
            <a:r>
              <a:rPr lang="en-US" b="1" dirty="0">
                <a:solidFill>
                  <a:srgbClr val="C00000"/>
                </a:solidFill>
              </a:rPr>
              <a:t> </a:t>
            </a:r>
            <a:r>
              <a:rPr lang="en-US" b="1" dirty="0" err="1">
                <a:solidFill>
                  <a:srgbClr val="C00000"/>
                </a:solidFill>
              </a:rPr>
              <a:t>bằng</a:t>
            </a:r>
            <a:r>
              <a:rPr lang="en-US" b="1" dirty="0">
                <a:solidFill>
                  <a:srgbClr val="C00000"/>
                </a:solidFill>
              </a:rPr>
              <a:t> </a:t>
            </a:r>
            <a:r>
              <a:rPr lang="en-US" b="1" dirty="0" err="1">
                <a:solidFill>
                  <a:srgbClr val="C00000"/>
                </a:solidFill>
              </a:rPr>
              <a:t>chất</a:t>
            </a:r>
            <a:r>
              <a:rPr lang="en-US" b="1" dirty="0">
                <a:solidFill>
                  <a:srgbClr val="C00000"/>
                </a:solidFill>
              </a:rPr>
              <a:t> </a:t>
            </a:r>
            <a:r>
              <a:rPr lang="en-US" b="1" dirty="0" err="1">
                <a:solidFill>
                  <a:srgbClr val="C00000"/>
                </a:solidFill>
              </a:rPr>
              <a:t>liệu</a:t>
            </a:r>
            <a:r>
              <a:rPr lang="en-US" b="1" dirty="0">
                <a:solidFill>
                  <a:srgbClr val="C00000"/>
                </a:solidFill>
              </a:rPr>
              <a:t> </a:t>
            </a:r>
            <a:r>
              <a:rPr lang="en-US" b="1" dirty="0" err="1">
                <a:solidFill>
                  <a:srgbClr val="C00000"/>
                </a:solidFill>
              </a:rPr>
              <a:t>gì</a:t>
            </a:r>
            <a:r>
              <a:rPr lang="en-US" b="1" dirty="0">
                <a:solidFill>
                  <a:srgbClr val="C00000"/>
                </a:solidFill>
              </a:rPr>
              <a:t>?</a:t>
            </a:r>
          </a:p>
        </p:txBody>
      </p:sp>
      <p:pic>
        <p:nvPicPr>
          <p:cNvPr id="6" name="Picture 4">
            <a:extLst>
              <a:ext uri="{FF2B5EF4-FFF2-40B4-BE49-F238E27FC236}">
                <a16:creationId xmlns:a16="http://schemas.microsoft.com/office/drawing/2014/main" id="{AD7830FB-9000-452C-8712-B4E676FAC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56579"/>
            <a:ext cx="1981200" cy="1439021"/>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67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10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8610DA-1483-4D2C-8B13-F120FE932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1343891"/>
            <a:ext cx="9067800" cy="3581400"/>
          </a:xfrm>
          <a:prstGeom prst="rect">
            <a:avLst/>
          </a:prstGeom>
          <a:noFill/>
        </p:spPr>
        <p:txBody>
          <a:bodyPr wrap="square" lIns="91440" tIns="45720" rIns="91440" bIns="45720">
            <a:prstTxWarp prst="textDeflate">
              <a:avLst/>
            </a:prstTxWarp>
            <a:spAutoFit/>
          </a:bodyPr>
          <a:lstStyle/>
          <a:p>
            <a:pPr algn="ctr"/>
            <a:r>
              <a:rPr lang="en-US" sz="6000" b="1" dirty="0" err="1">
                <a:ln w="10541" cmpd="sng">
                  <a:solidFill>
                    <a:schemeClr val="accent1">
                      <a:shade val="88000"/>
                      <a:satMod val="110000"/>
                    </a:schemeClr>
                  </a:solidFill>
                  <a:prstDash val="solid"/>
                </a:ln>
                <a:solidFill>
                  <a:srgbClr val="FF0000"/>
                </a:solidFill>
              </a:rPr>
              <a:t>Chúc</a:t>
            </a:r>
            <a:r>
              <a:rPr lang="en-US" sz="6000" b="1" dirty="0">
                <a:ln w="10541" cmpd="sng">
                  <a:solidFill>
                    <a:schemeClr val="accent1">
                      <a:shade val="88000"/>
                      <a:satMod val="110000"/>
                    </a:schemeClr>
                  </a:solidFill>
                  <a:prstDash val="solid"/>
                </a:ln>
                <a:solidFill>
                  <a:srgbClr val="FF0000"/>
                </a:solidFill>
              </a:rPr>
              <a:t> </a:t>
            </a:r>
            <a:r>
              <a:rPr lang="en-US" sz="6000" b="1" dirty="0" err="1">
                <a:ln w="10541" cmpd="sng">
                  <a:solidFill>
                    <a:schemeClr val="accent1">
                      <a:shade val="88000"/>
                      <a:satMod val="110000"/>
                    </a:schemeClr>
                  </a:solidFill>
                  <a:prstDash val="solid"/>
                </a:ln>
                <a:solidFill>
                  <a:srgbClr val="FF0000"/>
                </a:solidFill>
              </a:rPr>
              <a:t>các</a:t>
            </a:r>
            <a:r>
              <a:rPr lang="en-US" sz="6000" b="1" dirty="0">
                <a:ln w="10541" cmpd="sng">
                  <a:solidFill>
                    <a:schemeClr val="accent1">
                      <a:shade val="88000"/>
                      <a:satMod val="110000"/>
                    </a:schemeClr>
                  </a:solidFill>
                  <a:prstDash val="solid"/>
                </a:ln>
                <a:solidFill>
                  <a:srgbClr val="FF0000"/>
                </a:solidFill>
              </a:rPr>
              <a:t> con </a:t>
            </a:r>
            <a:r>
              <a:rPr lang="en-US" sz="6000" b="1" dirty="0" err="1">
                <a:ln w="10541" cmpd="sng">
                  <a:solidFill>
                    <a:schemeClr val="accent1">
                      <a:shade val="88000"/>
                      <a:satMod val="110000"/>
                    </a:schemeClr>
                  </a:solidFill>
                  <a:prstDash val="solid"/>
                </a:ln>
                <a:solidFill>
                  <a:srgbClr val="FF0000"/>
                </a:solidFill>
              </a:rPr>
              <a:t>luôn</a:t>
            </a:r>
            <a:r>
              <a:rPr lang="en-US" sz="6000" b="1" dirty="0">
                <a:ln w="10541" cmpd="sng">
                  <a:solidFill>
                    <a:schemeClr val="accent1">
                      <a:shade val="88000"/>
                      <a:satMod val="110000"/>
                    </a:schemeClr>
                  </a:solidFill>
                  <a:prstDash val="solid"/>
                </a:ln>
                <a:solidFill>
                  <a:srgbClr val="FF0000"/>
                </a:solidFill>
              </a:rPr>
              <a:t> </a:t>
            </a:r>
          </a:p>
          <a:p>
            <a:pPr algn="ctr"/>
            <a:r>
              <a:rPr lang="en-US" sz="6000" b="1" dirty="0" err="1">
                <a:ln w="10541" cmpd="sng">
                  <a:solidFill>
                    <a:schemeClr val="accent1">
                      <a:shade val="88000"/>
                      <a:satMod val="110000"/>
                    </a:schemeClr>
                  </a:solidFill>
                  <a:prstDash val="solid"/>
                </a:ln>
                <a:solidFill>
                  <a:srgbClr val="FF0000"/>
                </a:solidFill>
              </a:rPr>
              <a:t>chăm</a:t>
            </a:r>
            <a:r>
              <a:rPr lang="en-US" sz="6000" b="1" dirty="0">
                <a:ln w="10541" cmpd="sng">
                  <a:solidFill>
                    <a:schemeClr val="accent1">
                      <a:shade val="88000"/>
                      <a:satMod val="110000"/>
                    </a:schemeClr>
                  </a:solidFill>
                  <a:prstDash val="solid"/>
                </a:ln>
                <a:solidFill>
                  <a:srgbClr val="FF0000"/>
                </a:solidFill>
              </a:rPr>
              <a:t> </a:t>
            </a:r>
            <a:r>
              <a:rPr lang="en-US" sz="6000" b="1" dirty="0" err="1">
                <a:ln w="10541" cmpd="sng">
                  <a:solidFill>
                    <a:schemeClr val="accent1">
                      <a:shade val="88000"/>
                      <a:satMod val="110000"/>
                    </a:schemeClr>
                  </a:solidFill>
                  <a:prstDash val="solid"/>
                </a:ln>
                <a:solidFill>
                  <a:srgbClr val="FF0000"/>
                </a:solidFill>
              </a:rPr>
              <a:t>ngoan</a:t>
            </a:r>
            <a:r>
              <a:rPr lang="en-US" sz="6000" b="1" dirty="0">
                <a:ln w="10541" cmpd="sng">
                  <a:solidFill>
                    <a:schemeClr val="accent1">
                      <a:shade val="88000"/>
                      <a:satMod val="110000"/>
                    </a:schemeClr>
                  </a:solidFill>
                  <a:prstDash val="solid"/>
                </a:ln>
                <a:solidFill>
                  <a:srgbClr val="FF0000"/>
                </a:solidFill>
              </a:rPr>
              <a:t>!</a:t>
            </a:r>
          </a:p>
        </p:txBody>
      </p:sp>
    </p:spTree>
    <p:extLst>
      <p:ext uri="{BB962C8B-B14F-4D97-AF65-F5344CB8AC3E}">
        <p14:creationId xmlns:p14="http://schemas.microsoft.com/office/powerpoint/2010/main" val="1788793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5" descr="10">
            <a:extLst>
              <a:ext uri="{FF2B5EF4-FFF2-40B4-BE49-F238E27FC236}">
                <a16:creationId xmlns:a16="http://schemas.microsoft.com/office/drawing/2014/main" id="{877750E1-6398-4A14-9AC2-7388E20020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676" y="298528"/>
            <a:ext cx="4419600" cy="284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34">
            <a:extLst>
              <a:ext uri="{FF2B5EF4-FFF2-40B4-BE49-F238E27FC236}">
                <a16:creationId xmlns:a16="http://schemas.microsoft.com/office/drawing/2014/main" id="{79A36530-1C80-4C61-91BC-0C32437F2250}"/>
              </a:ext>
            </a:extLst>
          </p:cNvPr>
          <p:cNvGrpSpPr>
            <a:grpSpLocks/>
          </p:cNvGrpSpPr>
          <p:nvPr/>
        </p:nvGrpSpPr>
        <p:grpSpPr bwMode="auto">
          <a:xfrm>
            <a:off x="1927535" y="3022116"/>
            <a:ext cx="7035119" cy="6728640"/>
            <a:chOff x="-1895" y="1066"/>
            <a:chExt cx="7079" cy="6658"/>
          </a:xfrm>
        </p:grpSpPr>
        <p:pic>
          <p:nvPicPr>
            <p:cNvPr id="29" name="Picture 23" descr="trang26_2">
              <a:extLst>
                <a:ext uri="{FF2B5EF4-FFF2-40B4-BE49-F238E27FC236}">
                  <a16:creationId xmlns:a16="http://schemas.microsoft.com/office/drawing/2014/main" id="{8584034C-9375-4E9B-8413-C84DBF06C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08" t="7971" r="11572" b="16667"/>
            <a:stretch>
              <a:fillRect/>
            </a:stretch>
          </p:blipFill>
          <p:spPr bwMode="auto">
            <a:xfrm>
              <a:off x="720" y="1200"/>
              <a:ext cx="4464" cy="3120"/>
            </a:xfrm>
            <a:prstGeom prst="rect">
              <a:avLst/>
            </a:prstGeom>
            <a:noFill/>
            <a:ln w="57150" cmpd="thinThick">
              <a:pattFill prst="pct80">
                <a:fgClr>
                  <a:srgbClr val="CC0099"/>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30" name="Text Box 13">
              <a:extLst>
                <a:ext uri="{FF2B5EF4-FFF2-40B4-BE49-F238E27FC236}">
                  <a16:creationId xmlns:a16="http://schemas.microsoft.com/office/drawing/2014/main" id="{CC8817E5-8ABE-4CEE-A75C-C02487406C3B}"/>
                </a:ext>
              </a:extLst>
            </p:cNvPr>
            <p:cNvSpPr txBox="1">
              <a:spLocks noChangeArrowheads="1"/>
            </p:cNvSpPr>
            <p:nvPr/>
          </p:nvSpPr>
          <p:spPr bwMode="auto">
            <a:xfrm>
              <a:off x="2678" y="4320"/>
              <a:ext cx="547" cy="403"/>
            </a:xfrm>
            <a:prstGeom prst="rect">
              <a:avLst/>
            </a:prstGeom>
            <a:solidFill>
              <a:srgbClr val="00FFFF"/>
            </a:solidFill>
            <a:ln w="57150" cmpd="thinThick">
              <a:solidFill>
                <a:schemeClr val="bg1"/>
              </a:solidFill>
              <a:miter lim="800000"/>
              <a:headEnd/>
              <a:tailEnd/>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000" dirty="0">
                  <a:latin typeface="Arial" panose="020B0604020202020204" pitchFamily="34" charset="0"/>
                </a:rPr>
                <a:t>2</a:t>
              </a:r>
            </a:p>
          </p:txBody>
        </p:sp>
        <p:sp>
          <p:nvSpPr>
            <p:cNvPr id="31" name="Text Box 13">
              <a:extLst>
                <a:ext uri="{FF2B5EF4-FFF2-40B4-BE49-F238E27FC236}">
                  <a16:creationId xmlns:a16="http://schemas.microsoft.com/office/drawing/2014/main" id="{AD62FB9F-9C89-41D4-B726-B10DCB2BB624}"/>
                </a:ext>
              </a:extLst>
            </p:cNvPr>
            <p:cNvSpPr txBox="1">
              <a:spLocks noChangeArrowheads="1"/>
            </p:cNvSpPr>
            <p:nvPr/>
          </p:nvSpPr>
          <p:spPr bwMode="auto">
            <a:xfrm>
              <a:off x="-1895" y="1066"/>
              <a:ext cx="534" cy="403"/>
            </a:xfrm>
            <a:prstGeom prst="rect">
              <a:avLst/>
            </a:prstGeom>
            <a:solidFill>
              <a:srgbClr val="00FFFF"/>
            </a:solidFill>
            <a:ln w="57150" cmpd="thinThick">
              <a:solidFill>
                <a:schemeClr val="bg1"/>
              </a:solidFill>
              <a:miter lim="800000"/>
              <a:headEnd/>
              <a:tailEnd/>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000" dirty="0">
                  <a:latin typeface="Arial" panose="020B0604020202020204" pitchFamily="34" charset="0"/>
                </a:rPr>
                <a:t>1</a:t>
              </a:r>
            </a:p>
          </p:txBody>
        </p:sp>
        <p:sp>
          <p:nvSpPr>
            <p:cNvPr id="32" name="Text Box 13">
              <a:extLst>
                <a:ext uri="{FF2B5EF4-FFF2-40B4-BE49-F238E27FC236}">
                  <a16:creationId xmlns:a16="http://schemas.microsoft.com/office/drawing/2014/main" id="{CCC8E1A6-2D92-48A6-A324-83A4B40D5578}"/>
                </a:ext>
              </a:extLst>
            </p:cNvPr>
            <p:cNvSpPr txBox="1">
              <a:spLocks noChangeArrowheads="1"/>
            </p:cNvSpPr>
            <p:nvPr/>
          </p:nvSpPr>
          <p:spPr bwMode="auto">
            <a:xfrm>
              <a:off x="253" y="7321"/>
              <a:ext cx="547" cy="403"/>
            </a:xfrm>
            <a:prstGeom prst="rect">
              <a:avLst/>
            </a:prstGeom>
            <a:solidFill>
              <a:srgbClr val="00FFFF"/>
            </a:solidFill>
            <a:ln w="57150" cmpd="thinThick">
              <a:solidFill>
                <a:schemeClr val="bg1"/>
              </a:solidFill>
              <a:miter lim="800000"/>
              <a:headEnd/>
              <a:tailEnd/>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000" dirty="0">
                  <a:latin typeface="Arial" panose="020B0604020202020204" pitchFamily="34" charset="0"/>
                </a:rPr>
                <a:t>3</a:t>
              </a:r>
            </a:p>
          </p:txBody>
        </p:sp>
      </p:grpSp>
    </p:spTree>
    <p:extLst>
      <p:ext uri="{BB962C8B-B14F-4D97-AF65-F5344CB8AC3E}">
        <p14:creationId xmlns:p14="http://schemas.microsoft.com/office/powerpoint/2010/main" val="286588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8C78C3-B54C-49B8-AD1F-C85F43266667}"/>
              </a:ext>
            </a:extLst>
          </p:cNvPr>
          <p:cNvSpPr>
            <a:spLocks noGrp="1"/>
          </p:cNvSpPr>
          <p:nvPr>
            <p:ph idx="1"/>
          </p:nvPr>
        </p:nvSpPr>
        <p:spPr/>
        <p:txBody>
          <a:bodyPr/>
          <a:lstStyle/>
          <a:p>
            <a:endParaRPr lang="en-US"/>
          </a:p>
        </p:txBody>
      </p:sp>
      <p:pic>
        <p:nvPicPr>
          <p:cNvPr id="4" name="Picture 3" descr="untitled2">
            <a:extLst>
              <a:ext uri="{FF2B5EF4-FFF2-40B4-BE49-F238E27FC236}">
                <a16:creationId xmlns:a16="http://schemas.microsoft.com/office/drawing/2014/main" id="{5248DDA6-7C97-48FA-BFC7-F226EE440B2A}"/>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500062" y="939174"/>
            <a:ext cx="8262937" cy="4775826"/>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266700" algn="ctr" rotWithShape="0">
                    <a:srgbClr val="808080">
                      <a:alpha val="50000"/>
                    </a:srgbClr>
                  </a:outerShdw>
                </a:effectLst>
              </a14:hiddenEffects>
            </a:ext>
          </a:extLst>
        </p:spPr>
      </p:pic>
      <p:sp>
        <p:nvSpPr>
          <p:cNvPr id="5" name="Text Box 4">
            <a:extLst>
              <a:ext uri="{FF2B5EF4-FFF2-40B4-BE49-F238E27FC236}">
                <a16:creationId xmlns:a16="http://schemas.microsoft.com/office/drawing/2014/main" id="{60610CB4-763C-402C-A844-148854FCF05D}"/>
              </a:ext>
            </a:extLst>
          </p:cNvPr>
          <p:cNvSpPr txBox="1">
            <a:spLocks noChangeArrowheads="1"/>
          </p:cNvSpPr>
          <p:nvPr/>
        </p:nvSpPr>
        <p:spPr bwMode="auto">
          <a:xfrm>
            <a:off x="2209800" y="1219200"/>
            <a:ext cx="6096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         </a:t>
            </a:r>
          </a:p>
          <a:p>
            <a:pPr>
              <a:spcBef>
                <a:spcPct val="50000"/>
              </a:spcBef>
            </a:pPr>
            <a:r>
              <a:rPr lang="en-US" altLang="en-US">
                <a:solidFill>
                  <a:schemeClr val="bg1"/>
                </a:solidFill>
              </a:rPr>
              <a:t>1       </a:t>
            </a:r>
          </a:p>
        </p:txBody>
      </p:sp>
      <p:sp>
        <p:nvSpPr>
          <p:cNvPr id="6" name="Text Box 5">
            <a:extLst>
              <a:ext uri="{FF2B5EF4-FFF2-40B4-BE49-F238E27FC236}">
                <a16:creationId xmlns:a16="http://schemas.microsoft.com/office/drawing/2014/main" id="{19CA6E60-849F-4DA1-9DA5-C663729A46D6}"/>
              </a:ext>
            </a:extLst>
          </p:cNvPr>
          <p:cNvSpPr txBox="1">
            <a:spLocks noChangeArrowheads="1"/>
          </p:cNvSpPr>
          <p:nvPr/>
        </p:nvSpPr>
        <p:spPr bwMode="auto">
          <a:xfrm>
            <a:off x="3962400" y="1219200"/>
            <a:ext cx="6096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         </a:t>
            </a:r>
          </a:p>
          <a:p>
            <a:pPr>
              <a:spcBef>
                <a:spcPct val="50000"/>
              </a:spcBef>
            </a:pPr>
            <a:r>
              <a:rPr lang="en-US" altLang="en-US">
                <a:solidFill>
                  <a:schemeClr val="bg1"/>
                </a:solidFill>
              </a:rPr>
              <a:t>2       </a:t>
            </a:r>
          </a:p>
        </p:txBody>
      </p:sp>
      <p:sp>
        <p:nvSpPr>
          <p:cNvPr id="7" name="Text Box 6">
            <a:extLst>
              <a:ext uri="{FF2B5EF4-FFF2-40B4-BE49-F238E27FC236}">
                <a16:creationId xmlns:a16="http://schemas.microsoft.com/office/drawing/2014/main" id="{C956FF88-1E7B-4884-987C-5088861900B9}"/>
              </a:ext>
            </a:extLst>
          </p:cNvPr>
          <p:cNvSpPr txBox="1">
            <a:spLocks noChangeArrowheads="1"/>
          </p:cNvSpPr>
          <p:nvPr/>
        </p:nvSpPr>
        <p:spPr bwMode="auto">
          <a:xfrm>
            <a:off x="4191000" y="2362200"/>
            <a:ext cx="7620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         </a:t>
            </a:r>
          </a:p>
          <a:p>
            <a:pPr>
              <a:spcBef>
                <a:spcPct val="50000"/>
              </a:spcBef>
            </a:pPr>
            <a:r>
              <a:rPr lang="en-US" altLang="en-US">
                <a:solidFill>
                  <a:schemeClr val="bg1"/>
                </a:solidFill>
              </a:rPr>
              <a:t>5      </a:t>
            </a:r>
          </a:p>
        </p:txBody>
      </p:sp>
      <p:sp>
        <p:nvSpPr>
          <p:cNvPr id="8" name="Text Box 7">
            <a:extLst>
              <a:ext uri="{FF2B5EF4-FFF2-40B4-BE49-F238E27FC236}">
                <a16:creationId xmlns:a16="http://schemas.microsoft.com/office/drawing/2014/main" id="{9A165942-FDB8-402A-BB2D-9A25F970CB95}"/>
              </a:ext>
            </a:extLst>
          </p:cNvPr>
          <p:cNvSpPr txBox="1">
            <a:spLocks noChangeArrowheads="1"/>
          </p:cNvSpPr>
          <p:nvPr/>
        </p:nvSpPr>
        <p:spPr bwMode="auto">
          <a:xfrm>
            <a:off x="5638800" y="1066800"/>
            <a:ext cx="528638"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         3      </a:t>
            </a:r>
          </a:p>
        </p:txBody>
      </p:sp>
      <p:sp>
        <p:nvSpPr>
          <p:cNvPr id="9" name="Text Box 8">
            <a:extLst>
              <a:ext uri="{FF2B5EF4-FFF2-40B4-BE49-F238E27FC236}">
                <a16:creationId xmlns:a16="http://schemas.microsoft.com/office/drawing/2014/main" id="{E9E9AF3A-2714-4269-9D3C-44A1E92D7B57}"/>
              </a:ext>
            </a:extLst>
          </p:cNvPr>
          <p:cNvSpPr txBox="1">
            <a:spLocks noChangeArrowheads="1"/>
          </p:cNvSpPr>
          <p:nvPr/>
        </p:nvSpPr>
        <p:spPr bwMode="auto">
          <a:xfrm>
            <a:off x="5486400" y="2590800"/>
            <a:ext cx="762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       4      </a:t>
            </a:r>
          </a:p>
        </p:txBody>
      </p:sp>
      <p:sp>
        <p:nvSpPr>
          <p:cNvPr id="10" name="Text Box 9">
            <a:extLst>
              <a:ext uri="{FF2B5EF4-FFF2-40B4-BE49-F238E27FC236}">
                <a16:creationId xmlns:a16="http://schemas.microsoft.com/office/drawing/2014/main" id="{398AF85F-C412-4B42-B139-DF4F71725D5C}"/>
              </a:ext>
            </a:extLst>
          </p:cNvPr>
          <p:cNvSpPr txBox="1">
            <a:spLocks noChangeArrowheads="1"/>
          </p:cNvSpPr>
          <p:nvPr/>
        </p:nvSpPr>
        <p:spPr bwMode="auto">
          <a:xfrm>
            <a:off x="7772400" y="2667000"/>
            <a:ext cx="833438"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       6       </a:t>
            </a:r>
          </a:p>
        </p:txBody>
      </p:sp>
      <p:sp>
        <p:nvSpPr>
          <p:cNvPr id="11" name="Text Box 10">
            <a:extLst>
              <a:ext uri="{FF2B5EF4-FFF2-40B4-BE49-F238E27FC236}">
                <a16:creationId xmlns:a16="http://schemas.microsoft.com/office/drawing/2014/main" id="{AB75596B-D77F-436F-8CDA-9AB0EB226D25}"/>
              </a:ext>
            </a:extLst>
          </p:cNvPr>
          <p:cNvSpPr txBox="1">
            <a:spLocks noChangeArrowheads="1"/>
          </p:cNvSpPr>
          <p:nvPr/>
        </p:nvSpPr>
        <p:spPr bwMode="auto">
          <a:xfrm>
            <a:off x="7924800" y="3886200"/>
            <a:ext cx="5334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         7       </a:t>
            </a:r>
          </a:p>
        </p:txBody>
      </p:sp>
      <p:sp>
        <p:nvSpPr>
          <p:cNvPr id="12" name="Text Box 11">
            <a:extLst>
              <a:ext uri="{FF2B5EF4-FFF2-40B4-BE49-F238E27FC236}">
                <a16:creationId xmlns:a16="http://schemas.microsoft.com/office/drawing/2014/main" id="{CD40892D-D5A2-435C-B093-10EE12A2628B}"/>
              </a:ext>
            </a:extLst>
          </p:cNvPr>
          <p:cNvSpPr txBox="1">
            <a:spLocks noChangeArrowheads="1"/>
          </p:cNvSpPr>
          <p:nvPr/>
        </p:nvSpPr>
        <p:spPr bwMode="auto">
          <a:xfrm>
            <a:off x="8077200" y="4876800"/>
            <a:ext cx="6858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         </a:t>
            </a:r>
          </a:p>
          <a:p>
            <a:pPr>
              <a:spcBef>
                <a:spcPct val="50000"/>
              </a:spcBef>
            </a:pPr>
            <a:r>
              <a:rPr lang="en-US" altLang="en-US">
                <a:solidFill>
                  <a:schemeClr val="bg1"/>
                </a:solidFill>
              </a:rPr>
              <a:t>8       </a:t>
            </a:r>
          </a:p>
        </p:txBody>
      </p:sp>
      <p:sp>
        <p:nvSpPr>
          <p:cNvPr id="13" name="Text Box 12">
            <a:extLst>
              <a:ext uri="{FF2B5EF4-FFF2-40B4-BE49-F238E27FC236}">
                <a16:creationId xmlns:a16="http://schemas.microsoft.com/office/drawing/2014/main" id="{6A531ECE-6E93-4A33-98BB-8827EA04C0DA}"/>
              </a:ext>
            </a:extLst>
          </p:cNvPr>
          <p:cNvSpPr txBox="1">
            <a:spLocks noChangeArrowheads="1"/>
          </p:cNvSpPr>
          <p:nvPr/>
        </p:nvSpPr>
        <p:spPr bwMode="auto">
          <a:xfrm>
            <a:off x="5257800" y="4572000"/>
            <a:ext cx="990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         9       </a:t>
            </a:r>
          </a:p>
        </p:txBody>
      </p:sp>
      <p:sp>
        <p:nvSpPr>
          <p:cNvPr id="14" name="Text Box 13">
            <a:extLst>
              <a:ext uri="{FF2B5EF4-FFF2-40B4-BE49-F238E27FC236}">
                <a16:creationId xmlns:a16="http://schemas.microsoft.com/office/drawing/2014/main" id="{1E5F73B1-4462-4D9B-A68E-2A0CDE89CE1D}"/>
              </a:ext>
            </a:extLst>
          </p:cNvPr>
          <p:cNvSpPr txBox="1">
            <a:spLocks noChangeArrowheads="1"/>
          </p:cNvSpPr>
          <p:nvPr/>
        </p:nvSpPr>
        <p:spPr bwMode="auto">
          <a:xfrm>
            <a:off x="2667000" y="4814888"/>
            <a:ext cx="8382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      10      </a:t>
            </a:r>
          </a:p>
        </p:txBody>
      </p:sp>
      <p:sp>
        <p:nvSpPr>
          <p:cNvPr id="15" name="Text Box 14">
            <a:extLst>
              <a:ext uri="{FF2B5EF4-FFF2-40B4-BE49-F238E27FC236}">
                <a16:creationId xmlns:a16="http://schemas.microsoft.com/office/drawing/2014/main" id="{4E28BE3E-126B-448E-B284-7982EFAA468E}"/>
              </a:ext>
            </a:extLst>
          </p:cNvPr>
          <p:cNvSpPr txBox="1">
            <a:spLocks noChangeArrowheads="1"/>
          </p:cNvSpPr>
          <p:nvPr/>
        </p:nvSpPr>
        <p:spPr bwMode="auto">
          <a:xfrm>
            <a:off x="1524000" y="5181600"/>
            <a:ext cx="981075"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chemeClr val="bg1"/>
                </a:solidFill>
              </a:rPr>
              <a:t>         11</a:t>
            </a:r>
            <a:r>
              <a:rPr lang="en-US" altLang="en-US">
                <a:solidFill>
                  <a:schemeClr val="bg1"/>
                </a:solidFill>
              </a:rPr>
              <a:t>       </a:t>
            </a:r>
          </a:p>
        </p:txBody>
      </p:sp>
      <p:sp>
        <p:nvSpPr>
          <p:cNvPr id="16" name="Text Box 15">
            <a:extLst>
              <a:ext uri="{FF2B5EF4-FFF2-40B4-BE49-F238E27FC236}">
                <a16:creationId xmlns:a16="http://schemas.microsoft.com/office/drawing/2014/main" id="{71ABCB24-EE86-49BD-856F-B1190048E870}"/>
              </a:ext>
            </a:extLst>
          </p:cNvPr>
          <p:cNvSpPr txBox="1">
            <a:spLocks noChangeArrowheads="1"/>
          </p:cNvSpPr>
          <p:nvPr/>
        </p:nvSpPr>
        <p:spPr bwMode="auto">
          <a:xfrm>
            <a:off x="2438400" y="3352800"/>
            <a:ext cx="981075"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chemeClr val="bg1"/>
                </a:solidFill>
              </a:rPr>
              <a:t>         12</a:t>
            </a:r>
            <a:r>
              <a:rPr lang="en-US" altLang="en-US">
                <a:solidFill>
                  <a:schemeClr val="bg1"/>
                </a:solidFill>
              </a:rPr>
              <a:t>       </a:t>
            </a:r>
          </a:p>
        </p:txBody>
      </p:sp>
      <p:sp>
        <p:nvSpPr>
          <p:cNvPr id="17" name="Text Box 13">
            <a:extLst>
              <a:ext uri="{FF2B5EF4-FFF2-40B4-BE49-F238E27FC236}">
                <a16:creationId xmlns:a16="http://schemas.microsoft.com/office/drawing/2014/main" id="{F494CB89-7040-472B-9939-B1B3E5496CF2}"/>
              </a:ext>
            </a:extLst>
          </p:cNvPr>
          <p:cNvSpPr txBox="1">
            <a:spLocks noChangeArrowheads="1"/>
          </p:cNvSpPr>
          <p:nvPr/>
        </p:nvSpPr>
        <p:spPr bwMode="auto">
          <a:xfrm>
            <a:off x="4191000" y="5714999"/>
            <a:ext cx="609600" cy="411163"/>
          </a:xfrm>
          <a:prstGeom prst="rect">
            <a:avLst/>
          </a:prstGeom>
          <a:solidFill>
            <a:srgbClr val="00FFFF"/>
          </a:solidFill>
          <a:ln w="57150" cmpd="thinThick">
            <a:solidFill>
              <a:schemeClr val="bg1"/>
            </a:solidFill>
            <a:miter lim="800000"/>
            <a:headEnd/>
            <a:tailEnd/>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000" dirty="0">
                <a:latin typeface="Arial" panose="020B0604020202020204" pitchFamily="34" charset="0"/>
              </a:rPr>
              <a:t>3</a:t>
            </a:r>
          </a:p>
        </p:txBody>
      </p:sp>
    </p:spTree>
    <p:extLst>
      <p:ext uri="{BB962C8B-B14F-4D97-AF65-F5344CB8AC3E}">
        <p14:creationId xmlns:p14="http://schemas.microsoft.com/office/powerpoint/2010/main" val="3049755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3" presetClass="exit" presetSubtype="10" fill="hold" grpId="0" nodeType="clickEffect">
                                  <p:stCondLst>
                                    <p:cond delay="0"/>
                                  </p:stCondLst>
                                  <p:childTnLst>
                                    <p:animEffect transition="out" filter="blinds(horizontal)">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3" presetClass="exit" presetSubtype="10" fill="hold" grpId="0" nodeType="clickEffect">
                                  <p:stCondLst>
                                    <p:cond delay="0"/>
                                  </p:stCondLst>
                                  <p:childTnLst>
                                    <p:animEffect transition="out" filter="blinds(horizontal)">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4"/>
                    </p:tgtEl>
                  </p:cond>
                </p:stCondLst>
                <p:endSync evt="end" delay="0">
                  <p:rtn val="all"/>
                </p:endSync>
                <p:childTnLst>
                  <p:par>
                    <p:cTn id="57" fill="hold">
                      <p:stCondLst>
                        <p:cond delay="0"/>
                      </p:stCondLst>
                      <p:childTnLst>
                        <p:par>
                          <p:cTn id="58" fill="hold">
                            <p:stCondLst>
                              <p:cond delay="0"/>
                            </p:stCondLst>
                            <p:childTnLst>
                              <p:par>
                                <p:cTn id="59" presetID="3" presetClass="exit" presetSubtype="10" fill="hold" grpId="0" nodeType="clickEffect">
                                  <p:stCondLst>
                                    <p:cond delay="0"/>
                                  </p:stCondLst>
                                  <p:childTnLst>
                                    <p:animEffect transition="out" filter="blinds(horizontal)">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3" presetClass="exit" presetSubtype="10" fill="hold" grpId="0" nodeType="clickEffect">
                                  <p:stCondLst>
                                    <p:cond delay="0"/>
                                  </p:stCondLst>
                                  <p:childTnLst>
                                    <p:animEffect transition="out" filter="blinds(horizontal)">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8" restart="whenNotActive" fill="hold" evtFilter="cancelBubble" nodeType="interactiveSeq">
                <p:stCondLst>
                  <p:cond evt="onClick" delay="0">
                    <p:tgtEl>
                      <p:spTgt spid="16"/>
                    </p:tgtEl>
                  </p:cond>
                </p:stCondLst>
                <p:endSync evt="end" delay="0">
                  <p:rtn val="all"/>
                </p:endSync>
                <p:childTnLst>
                  <p:par>
                    <p:cTn id="69" fill="hold">
                      <p:stCondLst>
                        <p:cond delay="0"/>
                      </p:stCondLst>
                      <p:childTnLst>
                        <p:par>
                          <p:cTn id="70" fill="hold">
                            <p:stCondLst>
                              <p:cond delay="0"/>
                            </p:stCondLst>
                            <p:childTnLst>
                              <p:par>
                                <p:cTn id="71" presetID="3" presetClass="exit" presetSubtype="10" fill="hold" grpId="0" nodeType="clickEffect">
                                  <p:stCondLst>
                                    <p:cond delay="0"/>
                                  </p:stCondLst>
                                  <p:childTnLst>
                                    <p:animEffect transition="out" filter="blinds(horizontal)">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8478" name="Picture 14" descr="1">
            <a:extLst>
              <a:ext uri="{FF2B5EF4-FFF2-40B4-BE49-F238E27FC236}">
                <a16:creationId xmlns:a16="http://schemas.microsoft.com/office/drawing/2014/main" id="{918EA096-3ED6-41F6-87AE-1D41547D59DF}"/>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838200" y="990600"/>
            <a:ext cx="7467600" cy="4572000"/>
          </a:xfrm>
          <a:prstGeom prst="rect">
            <a:avLst/>
          </a:prstGeom>
          <a:noFill/>
          <a:ln w="57150">
            <a:pattFill prst="solidDmnd">
              <a:fgClr>
                <a:srgbClr val="00FF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318479" name="Text Box 15">
            <a:extLst>
              <a:ext uri="{FF2B5EF4-FFF2-40B4-BE49-F238E27FC236}">
                <a16:creationId xmlns:a16="http://schemas.microsoft.com/office/drawing/2014/main" id="{FCE737F9-EDD7-415B-BC9B-CE6CE09FA078}"/>
              </a:ext>
            </a:extLst>
          </p:cNvPr>
          <p:cNvSpPr txBox="1">
            <a:spLocks noChangeArrowheads="1"/>
          </p:cNvSpPr>
          <p:nvPr/>
        </p:nvSpPr>
        <p:spPr bwMode="auto">
          <a:xfrm>
            <a:off x="2971800" y="1219200"/>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err="1"/>
              <a:t>Giá</a:t>
            </a:r>
            <a:r>
              <a:rPr lang="en-US" altLang="en-US" sz="3200" b="1" dirty="0"/>
              <a:t> </a:t>
            </a:r>
            <a:r>
              <a:rPr lang="en-US" altLang="en-US" sz="3200" b="1" dirty="0" err="1"/>
              <a:t>sách</a:t>
            </a:r>
            <a:endParaRPr lang="en-US" altLang="en-US" sz="3200" b="1" dirty="0"/>
          </a:p>
        </p:txBody>
      </p:sp>
      <p:sp>
        <p:nvSpPr>
          <p:cNvPr id="318480" name="Text Box 16">
            <a:extLst>
              <a:ext uri="{FF2B5EF4-FFF2-40B4-BE49-F238E27FC236}">
                <a16:creationId xmlns:a16="http://schemas.microsoft.com/office/drawing/2014/main" id="{10264D53-BF7D-4DB4-BBD4-A30E92086BE3}"/>
              </a:ext>
            </a:extLst>
          </p:cNvPr>
          <p:cNvSpPr txBox="1">
            <a:spLocks noChangeArrowheads="1"/>
          </p:cNvSpPr>
          <p:nvPr/>
        </p:nvSpPr>
        <p:spPr bwMode="auto">
          <a:xfrm>
            <a:off x="7243763" y="4876800"/>
            <a:ext cx="105727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err="1"/>
              <a:t>Bàn</a:t>
            </a:r>
            <a:endParaRPr lang="en-US" altLang="en-US" sz="3200" b="1" dirty="0"/>
          </a:p>
        </p:txBody>
      </p:sp>
      <p:sp>
        <p:nvSpPr>
          <p:cNvPr id="318481" name="Text Box 17">
            <a:extLst>
              <a:ext uri="{FF2B5EF4-FFF2-40B4-BE49-F238E27FC236}">
                <a16:creationId xmlns:a16="http://schemas.microsoft.com/office/drawing/2014/main" id="{A13CD6E8-B3BC-4CCF-9FD5-85B9792BE59E}"/>
              </a:ext>
            </a:extLst>
          </p:cNvPr>
          <p:cNvSpPr txBox="1">
            <a:spLocks noChangeArrowheads="1"/>
          </p:cNvSpPr>
          <p:nvPr/>
        </p:nvSpPr>
        <p:spPr bwMode="auto">
          <a:xfrm>
            <a:off x="2971800" y="2667000"/>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err="1"/>
              <a:t>Đồng</a:t>
            </a:r>
            <a:r>
              <a:rPr lang="en-US" altLang="en-US" sz="3200" b="1" dirty="0"/>
              <a:t> </a:t>
            </a:r>
            <a:r>
              <a:rPr lang="en-US" altLang="en-US" sz="3200" b="1" dirty="0" err="1"/>
              <a:t>hồ</a:t>
            </a:r>
            <a:endParaRPr lang="en-US" altLang="en-US" sz="3200" b="1" dirty="0"/>
          </a:p>
        </p:txBody>
      </p:sp>
      <p:sp>
        <p:nvSpPr>
          <p:cNvPr id="318484" name="Line 20">
            <a:extLst>
              <a:ext uri="{FF2B5EF4-FFF2-40B4-BE49-F238E27FC236}">
                <a16:creationId xmlns:a16="http://schemas.microsoft.com/office/drawing/2014/main" id="{047EB5E2-F5A0-4197-8823-359F7CC75F47}"/>
              </a:ext>
            </a:extLst>
          </p:cNvPr>
          <p:cNvSpPr>
            <a:spLocks noChangeShapeType="1"/>
          </p:cNvSpPr>
          <p:nvPr/>
        </p:nvSpPr>
        <p:spPr bwMode="auto">
          <a:xfrm flipH="1">
            <a:off x="2819400" y="1828800"/>
            <a:ext cx="533400" cy="30480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485" name="Line 21">
            <a:extLst>
              <a:ext uri="{FF2B5EF4-FFF2-40B4-BE49-F238E27FC236}">
                <a16:creationId xmlns:a16="http://schemas.microsoft.com/office/drawing/2014/main" id="{EF742B12-ED01-41E9-9C54-D9D5214629A3}"/>
              </a:ext>
            </a:extLst>
          </p:cNvPr>
          <p:cNvSpPr>
            <a:spLocks noChangeShapeType="1"/>
          </p:cNvSpPr>
          <p:nvPr/>
        </p:nvSpPr>
        <p:spPr bwMode="auto">
          <a:xfrm flipH="1">
            <a:off x="2438400" y="2971800"/>
            <a:ext cx="457200" cy="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487" name="Line 23">
            <a:extLst>
              <a:ext uri="{FF2B5EF4-FFF2-40B4-BE49-F238E27FC236}">
                <a16:creationId xmlns:a16="http://schemas.microsoft.com/office/drawing/2014/main" id="{641ABDA0-80F4-478A-879A-507600ED359F}"/>
              </a:ext>
            </a:extLst>
          </p:cNvPr>
          <p:cNvSpPr>
            <a:spLocks noChangeShapeType="1"/>
          </p:cNvSpPr>
          <p:nvPr/>
        </p:nvSpPr>
        <p:spPr bwMode="auto">
          <a:xfrm flipH="1">
            <a:off x="6569869" y="5181600"/>
            <a:ext cx="881062" cy="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497" name="Text Box 33">
            <a:extLst>
              <a:ext uri="{FF2B5EF4-FFF2-40B4-BE49-F238E27FC236}">
                <a16:creationId xmlns:a16="http://schemas.microsoft.com/office/drawing/2014/main" id="{6B3ECA98-67EE-4AA0-B7EC-9625A8892683}"/>
              </a:ext>
            </a:extLst>
          </p:cNvPr>
          <p:cNvSpPr txBox="1">
            <a:spLocks noChangeArrowheads="1"/>
          </p:cNvSpPr>
          <p:nvPr/>
        </p:nvSpPr>
        <p:spPr bwMode="auto">
          <a:xfrm>
            <a:off x="1981200" y="1981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2</a:t>
            </a:r>
          </a:p>
        </p:txBody>
      </p:sp>
      <p:sp>
        <p:nvSpPr>
          <p:cNvPr id="318498" name="Text Box 34">
            <a:extLst>
              <a:ext uri="{FF2B5EF4-FFF2-40B4-BE49-F238E27FC236}">
                <a16:creationId xmlns:a16="http://schemas.microsoft.com/office/drawing/2014/main" id="{05625B48-2C6D-46FB-B6BD-25B6A8441A43}"/>
              </a:ext>
            </a:extLst>
          </p:cNvPr>
          <p:cNvSpPr txBox="1">
            <a:spLocks noChangeArrowheads="1"/>
          </p:cNvSpPr>
          <p:nvPr/>
        </p:nvSpPr>
        <p:spPr bwMode="auto">
          <a:xfrm>
            <a:off x="1676400" y="2819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3</a:t>
            </a:r>
          </a:p>
        </p:txBody>
      </p:sp>
      <p:pic>
        <p:nvPicPr>
          <p:cNvPr id="318500" name="Picture 26" descr="01-b">
            <a:extLst>
              <a:ext uri="{FF2B5EF4-FFF2-40B4-BE49-F238E27FC236}">
                <a16:creationId xmlns:a16="http://schemas.microsoft.com/office/drawing/2014/main" id="{7CABFA38-DF73-416A-AB16-6BF7B29C09B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0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137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8479"/>
                                        </p:tgtEl>
                                        <p:attrNameLst>
                                          <p:attrName>style.visibility</p:attrName>
                                        </p:attrNameLst>
                                      </p:cBhvr>
                                      <p:to>
                                        <p:strVal val="visible"/>
                                      </p:to>
                                    </p:set>
                                    <p:animEffect transition="in" filter="barn(inVertical)">
                                      <p:cBhvr>
                                        <p:cTn id="7" dur="500"/>
                                        <p:tgtEl>
                                          <p:spTgt spid="31847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8484"/>
                                        </p:tgtEl>
                                        <p:attrNameLst>
                                          <p:attrName>style.visibility</p:attrName>
                                        </p:attrNameLst>
                                      </p:cBhvr>
                                      <p:to>
                                        <p:strVal val="visible"/>
                                      </p:to>
                                    </p:set>
                                    <p:animEffect transition="in" filter="barn(inVertical)">
                                      <p:cBhvr>
                                        <p:cTn id="10" dur="500"/>
                                        <p:tgtEl>
                                          <p:spTgt spid="31848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18485"/>
                                        </p:tgtEl>
                                        <p:attrNameLst>
                                          <p:attrName>style.visibility</p:attrName>
                                        </p:attrNameLst>
                                      </p:cBhvr>
                                      <p:to>
                                        <p:strVal val="visible"/>
                                      </p:to>
                                    </p:set>
                                    <p:animEffect transition="in" filter="barn(inVertical)">
                                      <p:cBhvr>
                                        <p:cTn id="15" dur="500"/>
                                        <p:tgtEl>
                                          <p:spTgt spid="31848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18481"/>
                                        </p:tgtEl>
                                        <p:attrNameLst>
                                          <p:attrName>style.visibility</p:attrName>
                                        </p:attrNameLst>
                                      </p:cBhvr>
                                      <p:to>
                                        <p:strVal val="visible"/>
                                      </p:to>
                                    </p:set>
                                    <p:animEffect transition="in" filter="barn(inVertical)">
                                      <p:cBhvr>
                                        <p:cTn id="18" dur="500"/>
                                        <p:tgtEl>
                                          <p:spTgt spid="31848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8480"/>
                                        </p:tgtEl>
                                        <p:attrNameLst>
                                          <p:attrName>style.visibility</p:attrName>
                                        </p:attrNameLst>
                                      </p:cBhvr>
                                      <p:to>
                                        <p:strVal val="visible"/>
                                      </p:to>
                                    </p:set>
                                    <p:animEffect transition="in" filter="barn(inVertical)">
                                      <p:cBhvr>
                                        <p:cTn id="23" dur="500"/>
                                        <p:tgtEl>
                                          <p:spTgt spid="31848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18487"/>
                                        </p:tgtEl>
                                        <p:attrNameLst>
                                          <p:attrName>style.visibility</p:attrName>
                                        </p:attrNameLst>
                                      </p:cBhvr>
                                      <p:to>
                                        <p:strVal val="visible"/>
                                      </p:to>
                                    </p:set>
                                    <p:animEffect transition="in" filter="barn(inVertical)">
                                      <p:cBhvr>
                                        <p:cTn id="26" dur="500"/>
                                        <p:tgtEl>
                                          <p:spTgt spid="318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9" grpId="0"/>
      <p:bldP spid="318480" grpId="0"/>
      <p:bldP spid="318481" grpId="0"/>
      <p:bldP spid="318484" grpId="0" animBg="1"/>
      <p:bldP spid="318485" grpId="0" animBg="1"/>
      <p:bldP spid="31848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1396" name="Picture 36" descr="trang26_2">
            <a:extLst>
              <a:ext uri="{FF2B5EF4-FFF2-40B4-BE49-F238E27FC236}">
                <a16:creationId xmlns:a16="http://schemas.microsoft.com/office/drawing/2014/main" id="{F89A40F6-7749-4DA1-BBA0-5151CB971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408" t="7971" r="11572" b="16667"/>
          <a:stretch>
            <a:fillRect/>
          </a:stretch>
        </p:blipFill>
        <p:spPr bwMode="auto">
          <a:xfrm>
            <a:off x="381000" y="1066800"/>
            <a:ext cx="8305800" cy="4572000"/>
          </a:xfrm>
          <a:prstGeom prst="rect">
            <a:avLst/>
          </a:prstGeom>
          <a:noFill/>
          <a:ln w="76200" cmpd="tri">
            <a:pattFill prst="pct80">
              <a:fgClr>
                <a:srgbClr val="CC0099"/>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271408" name="Text Box 48">
            <a:extLst>
              <a:ext uri="{FF2B5EF4-FFF2-40B4-BE49-F238E27FC236}">
                <a16:creationId xmlns:a16="http://schemas.microsoft.com/office/drawing/2014/main" id="{FA8E3BD2-09B0-4791-9798-11B02686D8D1}"/>
              </a:ext>
            </a:extLst>
          </p:cNvPr>
          <p:cNvSpPr txBox="1">
            <a:spLocks noChangeArrowheads="1"/>
          </p:cNvSpPr>
          <p:nvPr/>
        </p:nvSpPr>
        <p:spPr bwMode="auto">
          <a:xfrm>
            <a:off x="3124200" y="39624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2B0E03"/>
                </a:solidFill>
              </a:rPr>
              <a:t>Lồng bàn</a:t>
            </a:r>
          </a:p>
        </p:txBody>
      </p:sp>
      <p:sp>
        <p:nvSpPr>
          <p:cNvPr id="271414" name="Text Box 54">
            <a:extLst>
              <a:ext uri="{FF2B5EF4-FFF2-40B4-BE49-F238E27FC236}">
                <a16:creationId xmlns:a16="http://schemas.microsoft.com/office/drawing/2014/main" id="{89F7E5C3-0AC7-444D-A3CD-179154D6802D}"/>
              </a:ext>
            </a:extLst>
          </p:cNvPr>
          <p:cNvSpPr txBox="1">
            <a:spLocks noChangeArrowheads="1"/>
          </p:cNvSpPr>
          <p:nvPr/>
        </p:nvSpPr>
        <p:spPr bwMode="auto">
          <a:xfrm>
            <a:off x="2209800" y="1676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71422" name="Text Box 62">
            <a:extLst>
              <a:ext uri="{FF2B5EF4-FFF2-40B4-BE49-F238E27FC236}">
                <a16:creationId xmlns:a16="http://schemas.microsoft.com/office/drawing/2014/main" id="{B1618B0B-B150-4AD2-9A1A-234A83D0A910}"/>
              </a:ext>
            </a:extLst>
          </p:cNvPr>
          <p:cNvSpPr txBox="1">
            <a:spLocks noChangeArrowheads="1"/>
          </p:cNvSpPr>
          <p:nvPr/>
        </p:nvSpPr>
        <p:spPr bwMode="auto">
          <a:xfrm>
            <a:off x="3657600" y="2590800"/>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6</a:t>
            </a:r>
          </a:p>
        </p:txBody>
      </p:sp>
      <p:sp>
        <p:nvSpPr>
          <p:cNvPr id="271427" name="Text Box 67">
            <a:extLst>
              <a:ext uri="{FF2B5EF4-FFF2-40B4-BE49-F238E27FC236}">
                <a16:creationId xmlns:a16="http://schemas.microsoft.com/office/drawing/2014/main" id="{95DF7D19-4200-4746-959C-898BCF877A9B}"/>
              </a:ext>
            </a:extLst>
          </p:cNvPr>
          <p:cNvSpPr txBox="1">
            <a:spLocks noChangeArrowheads="1"/>
          </p:cNvSpPr>
          <p:nvPr/>
        </p:nvSpPr>
        <p:spPr bwMode="auto">
          <a:xfrm>
            <a:off x="7315200" y="1371600"/>
            <a:ext cx="1219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D7AE85"/>
                </a:solidFill>
              </a:rPr>
              <a:t>3  </a:t>
            </a:r>
          </a:p>
          <a:p>
            <a:pPr>
              <a:spcBef>
                <a:spcPct val="50000"/>
              </a:spcBef>
            </a:pPr>
            <a:r>
              <a:rPr lang="en-US" altLang="en-US">
                <a:solidFill>
                  <a:srgbClr val="D7AE85"/>
                </a:solidFill>
              </a:rPr>
              <a:t>         </a:t>
            </a:r>
          </a:p>
        </p:txBody>
      </p:sp>
      <p:sp>
        <p:nvSpPr>
          <p:cNvPr id="271398" name="Text Box 38">
            <a:extLst>
              <a:ext uri="{FF2B5EF4-FFF2-40B4-BE49-F238E27FC236}">
                <a16:creationId xmlns:a16="http://schemas.microsoft.com/office/drawing/2014/main" id="{B114280D-B9AF-4C06-8B97-37DBA5C38FF5}"/>
              </a:ext>
            </a:extLst>
          </p:cNvPr>
          <p:cNvSpPr txBox="1">
            <a:spLocks noChangeArrowheads="1"/>
          </p:cNvSpPr>
          <p:nvPr/>
        </p:nvSpPr>
        <p:spPr bwMode="auto">
          <a:xfrm>
            <a:off x="5943600" y="1143000"/>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err="1">
                <a:solidFill>
                  <a:srgbClr val="2B0E03"/>
                </a:solidFill>
              </a:rPr>
              <a:t>Tủ</a:t>
            </a:r>
            <a:r>
              <a:rPr lang="en-US" altLang="en-US" sz="2800" b="1" dirty="0">
                <a:solidFill>
                  <a:srgbClr val="2B0E03"/>
                </a:solidFill>
              </a:rPr>
              <a:t> </a:t>
            </a:r>
            <a:r>
              <a:rPr lang="en-US" altLang="en-US" sz="2800" b="1" dirty="0" err="1">
                <a:solidFill>
                  <a:srgbClr val="2B0E03"/>
                </a:solidFill>
              </a:rPr>
              <a:t>bếp</a:t>
            </a:r>
            <a:endParaRPr lang="en-US" altLang="en-US" sz="2800" b="1" dirty="0">
              <a:solidFill>
                <a:srgbClr val="2B0E03"/>
              </a:solidFill>
            </a:endParaRPr>
          </a:p>
        </p:txBody>
      </p:sp>
      <p:sp>
        <p:nvSpPr>
          <p:cNvPr id="271399" name="Line 39">
            <a:extLst>
              <a:ext uri="{FF2B5EF4-FFF2-40B4-BE49-F238E27FC236}">
                <a16:creationId xmlns:a16="http://schemas.microsoft.com/office/drawing/2014/main" id="{4838B863-8DB9-4A3D-B682-D01E129A2704}"/>
              </a:ext>
            </a:extLst>
          </p:cNvPr>
          <p:cNvSpPr>
            <a:spLocks noChangeShapeType="1"/>
          </p:cNvSpPr>
          <p:nvPr/>
        </p:nvSpPr>
        <p:spPr bwMode="auto">
          <a:xfrm flipH="1" flipV="1">
            <a:off x="5410200" y="1295400"/>
            <a:ext cx="5334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00" name="Text Box 40">
            <a:extLst>
              <a:ext uri="{FF2B5EF4-FFF2-40B4-BE49-F238E27FC236}">
                <a16:creationId xmlns:a16="http://schemas.microsoft.com/office/drawing/2014/main" id="{D0743A97-53A4-4841-842F-B4ED392F3E11}"/>
              </a:ext>
            </a:extLst>
          </p:cNvPr>
          <p:cNvSpPr txBox="1">
            <a:spLocks noChangeArrowheads="1"/>
          </p:cNvSpPr>
          <p:nvPr/>
        </p:nvSpPr>
        <p:spPr bwMode="auto">
          <a:xfrm>
            <a:off x="7229475" y="2914651"/>
            <a:ext cx="13144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err="1">
                <a:solidFill>
                  <a:srgbClr val="2B0E03"/>
                </a:solidFill>
              </a:rPr>
              <a:t>Tủ</a:t>
            </a:r>
            <a:r>
              <a:rPr lang="en-US" altLang="en-US" sz="2800" b="1" dirty="0">
                <a:solidFill>
                  <a:srgbClr val="2B0E03"/>
                </a:solidFill>
              </a:rPr>
              <a:t> </a:t>
            </a:r>
            <a:r>
              <a:rPr lang="en-US" altLang="en-US" sz="2800" b="1" dirty="0" err="1">
                <a:solidFill>
                  <a:srgbClr val="2B0E03"/>
                </a:solidFill>
              </a:rPr>
              <a:t>lạnh</a:t>
            </a:r>
            <a:endParaRPr lang="en-US" altLang="en-US" sz="2800" b="1" dirty="0">
              <a:solidFill>
                <a:srgbClr val="2B0E03"/>
              </a:solidFill>
            </a:endParaRPr>
          </a:p>
        </p:txBody>
      </p:sp>
      <p:sp>
        <p:nvSpPr>
          <p:cNvPr id="271402" name="Text Box 42">
            <a:extLst>
              <a:ext uri="{FF2B5EF4-FFF2-40B4-BE49-F238E27FC236}">
                <a16:creationId xmlns:a16="http://schemas.microsoft.com/office/drawing/2014/main" id="{F29EA259-DFA7-4276-AD5B-3CB430C41BBB}"/>
              </a:ext>
            </a:extLst>
          </p:cNvPr>
          <p:cNvSpPr txBox="1">
            <a:spLocks noChangeArrowheads="1"/>
          </p:cNvSpPr>
          <p:nvPr/>
        </p:nvSpPr>
        <p:spPr bwMode="auto">
          <a:xfrm>
            <a:off x="2362200" y="1676400"/>
            <a:ext cx="1447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solidFill>
                  <a:srgbClr val="2B0E03"/>
                </a:solidFill>
              </a:rPr>
              <a:t>Dao, </a:t>
            </a:r>
            <a:r>
              <a:rPr lang="en-US" altLang="en-US" sz="2000" b="1" dirty="0" err="1">
                <a:solidFill>
                  <a:srgbClr val="2B0E03"/>
                </a:solidFill>
              </a:rPr>
              <a:t>chảo</a:t>
            </a:r>
            <a:r>
              <a:rPr lang="en-US" altLang="en-US" sz="2000" b="1" dirty="0">
                <a:solidFill>
                  <a:srgbClr val="2B0E03"/>
                </a:solidFill>
              </a:rPr>
              <a:t>,</a:t>
            </a:r>
          </a:p>
          <a:p>
            <a:pPr>
              <a:spcBef>
                <a:spcPct val="50000"/>
              </a:spcBef>
            </a:pPr>
            <a:r>
              <a:rPr lang="en-US" altLang="en-US" sz="2000" b="1" dirty="0" err="1">
                <a:solidFill>
                  <a:srgbClr val="2B0E03"/>
                </a:solidFill>
              </a:rPr>
              <a:t>muỗng</a:t>
            </a:r>
            <a:endParaRPr lang="en-US" altLang="en-US" sz="2000" b="1" dirty="0">
              <a:solidFill>
                <a:srgbClr val="2B0E03"/>
              </a:solidFill>
            </a:endParaRPr>
          </a:p>
        </p:txBody>
      </p:sp>
      <p:sp>
        <p:nvSpPr>
          <p:cNvPr id="271403" name="Line 43">
            <a:extLst>
              <a:ext uri="{FF2B5EF4-FFF2-40B4-BE49-F238E27FC236}">
                <a16:creationId xmlns:a16="http://schemas.microsoft.com/office/drawing/2014/main" id="{2E989735-42F4-45A8-81DB-32204BA97425}"/>
              </a:ext>
            </a:extLst>
          </p:cNvPr>
          <p:cNvSpPr>
            <a:spLocks noChangeShapeType="1"/>
          </p:cNvSpPr>
          <p:nvPr/>
        </p:nvSpPr>
        <p:spPr bwMode="auto">
          <a:xfrm flipH="1">
            <a:off x="1447800" y="2057400"/>
            <a:ext cx="9144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04" name="Text Box 44">
            <a:extLst>
              <a:ext uri="{FF2B5EF4-FFF2-40B4-BE49-F238E27FC236}">
                <a16:creationId xmlns:a16="http://schemas.microsoft.com/office/drawing/2014/main" id="{B4D0E7AF-8B1B-44A1-8BBB-58F6E8D9068F}"/>
              </a:ext>
            </a:extLst>
          </p:cNvPr>
          <p:cNvSpPr txBox="1">
            <a:spLocks noChangeArrowheads="1"/>
          </p:cNvSpPr>
          <p:nvPr/>
        </p:nvSpPr>
        <p:spPr bwMode="auto">
          <a:xfrm>
            <a:off x="4495800" y="16764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err="1">
                <a:solidFill>
                  <a:srgbClr val="2B0E03"/>
                </a:solidFill>
              </a:rPr>
              <a:t>Nồi</a:t>
            </a:r>
            <a:endParaRPr lang="en-US" altLang="en-US" sz="2000" b="1" dirty="0">
              <a:solidFill>
                <a:srgbClr val="2B0E03"/>
              </a:solidFill>
            </a:endParaRPr>
          </a:p>
        </p:txBody>
      </p:sp>
      <p:sp>
        <p:nvSpPr>
          <p:cNvPr id="271405" name="Line 45">
            <a:extLst>
              <a:ext uri="{FF2B5EF4-FFF2-40B4-BE49-F238E27FC236}">
                <a16:creationId xmlns:a16="http://schemas.microsoft.com/office/drawing/2014/main" id="{21F7A933-77EC-4C93-A700-8D649F8426B4}"/>
              </a:ext>
            </a:extLst>
          </p:cNvPr>
          <p:cNvSpPr>
            <a:spLocks noChangeShapeType="1"/>
          </p:cNvSpPr>
          <p:nvPr/>
        </p:nvSpPr>
        <p:spPr bwMode="auto">
          <a:xfrm flipH="1">
            <a:off x="4267200" y="2133600"/>
            <a:ext cx="304800" cy="2286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06" name="Text Box 46">
            <a:extLst>
              <a:ext uri="{FF2B5EF4-FFF2-40B4-BE49-F238E27FC236}">
                <a16:creationId xmlns:a16="http://schemas.microsoft.com/office/drawing/2014/main" id="{A9F4367E-0EDB-4F65-A0F2-4E1CD2224BB1}"/>
              </a:ext>
            </a:extLst>
          </p:cNvPr>
          <p:cNvSpPr txBox="1">
            <a:spLocks noChangeArrowheads="1"/>
          </p:cNvSpPr>
          <p:nvPr/>
        </p:nvSpPr>
        <p:spPr bwMode="auto">
          <a:xfrm>
            <a:off x="5029200" y="20574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err="1">
                <a:solidFill>
                  <a:srgbClr val="2B0E03"/>
                </a:solidFill>
              </a:rPr>
              <a:t>Bếp</a:t>
            </a:r>
            <a:r>
              <a:rPr lang="en-US" altLang="en-US" sz="2000" b="1" dirty="0">
                <a:solidFill>
                  <a:srgbClr val="2B0E03"/>
                </a:solidFill>
              </a:rPr>
              <a:t> </a:t>
            </a:r>
            <a:r>
              <a:rPr lang="en-US" altLang="en-US" sz="2000" b="1" dirty="0" err="1">
                <a:solidFill>
                  <a:srgbClr val="2B0E03"/>
                </a:solidFill>
              </a:rPr>
              <a:t>ga</a:t>
            </a:r>
            <a:endParaRPr lang="en-US" altLang="en-US" sz="2000" b="1" dirty="0">
              <a:solidFill>
                <a:srgbClr val="2B0E03"/>
              </a:solidFill>
            </a:endParaRPr>
          </a:p>
        </p:txBody>
      </p:sp>
      <p:sp>
        <p:nvSpPr>
          <p:cNvPr id="271407" name="Line 47">
            <a:extLst>
              <a:ext uri="{FF2B5EF4-FFF2-40B4-BE49-F238E27FC236}">
                <a16:creationId xmlns:a16="http://schemas.microsoft.com/office/drawing/2014/main" id="{C7A9673A-53D2-458F-B864-EFDBFC787AA7}"/>
              </a:ext>
            </a:extLst>
          </p:cNvPr>
          <p:cNvSpPr>
            <a:spLocks noChangeShapeType="1"/>
          </p:cNvSpPr>
          <p:nvPr/>
        </p:nvSpPr>
        <p:spPr bwMode="auto">
          <a:xfrm flipH="1">
            <a:off x="4724400" y="2362200"/>
            <a:ext cx="304800" cy="2286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09" name="Line 49">
            <a:extLst>
              <a:ext uri="{FF2B5EF4-FFF2-40B4-BE49-F238E27FC236}">
                <a16:creationId xmlns:a16="http://schemas.microsoft.com/office/drawing/2014/main" id="{AB4D54AF-723A-4B3E-AD1E-F308D1A4A31E}"/>
              </a:ext>
            </a:extLst>
          </p:cNvPr>
          <p:cNvSpPr>
            <a:spLocks noChangeShapeType="1"/>
          </p:cNvSpPr>
          <p:nvPr/>
        </p:nvSpPr>
        <p:spPr bwMode="auto">
          <a:xfrm>
            <a:off x="4038600" y="4495800"/>
            <a:ext cx="304800" cy="3048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10" name="Text Box 50">
            <a:extLst>
              <a:ext uri="{FF2B5EF4-FFF2-40B4-BE49-F238E27FC236}">
                <a16:creationId xmlns:a16="http://schemas.microsoft.com/office/drawing/2014/main" id="{04B3FE8E-03B1-4212-B572-A3F95B9890CA}"/>
              </a:ext>
            </a:extLst>
          </p:cNvPr>
          <p:cNvSpPr txBox="1">
            <a:spLocks noChangeArrowheads="1"/>
          </p:cNvSpPr>
          <p:nvPr/>
        </p:nvSpPr>
        <p:spPr bwMode="auto">
          <a:xfrm>
            <a:off x="6324600" y="3962400"/>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err="1">
                <a:solidFill>
                  <a:srgbClr val="2B0E03"/>
                </a:solidFill>
              </a:rPr>
              <a:t>Bàn</a:t>
            </a:r>
            <a:endParaRPr lang="en-US" altLang="en-US" sz="2800" b="1" dirty="0">
              <a:solidFill>
                <a:srgbClr val="2B0E03"/>
              </a:solidFill>
            </a:endParaRPr>
          </a:p>
        </p:txBody>
      </p:sp>
      <p:sp>
        <p:nvSpPr>
          <p:cNvPr id="271411" name="Line 51">
            <a:extLst>
              <a:ext uri="{FF2B5EF4-FFF2-40B4-BE49-F238E27FC236}">
                <a16:creationId xmlns:a16="http://schemas.microsoft.com/office/drawing/2014/main" id="{ACE89845-6C51-4BED-A5C1-2F7610921657}"/>
              </a:ext>
            </a:extLst>
          </p:cNvPr>
          <p:cNvSpPr>
            <a:spLocks noChangeShapeType="1"/>
          </p:cNvSpPr>
          <p:nvPr/>
        </p:nvSpPr>
        <p:spPr bwMode="auto">
          <a:xfrm flipH="1">
            <a:off x="6477000" y="4495800"/>
            <a:ext cx="152400" cy="5334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12" name="Text Box 52">
            <a:extLst>
              <a:ext uri="{FF2B5EF4-FFF2-40B4-BE49-F238E27FC236}">
                <a16:creationId xmlns:a16="http://schemas.microsoft.com/office/drawing/2014/main" id="{E2030141-F2A6-410F-B354-DF2A76470B52}"/>
              </a:ext>
            </a:extLst>
          </p:cNvPr>
          <p:cNvSpPr txBox="1">
            <a:spLocks noChangeArrowheads="1"/>
          </p:cNvSpPr>
          <p:nvPr/>
        </p:nvSpPr>
        <p:spPr bwMode="auto">
          <a:xfrm>
            <a:off x="457200" y="50292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2B0E03"/>
                </a:solidFill>
              </a:rPr>
              <a:t>Ghế</a:t>
            </a:r>
          </a:p>
        </p:txBody>
      </p:sp>
      <p:sp>
        <p:nvSpPr>
          <p:cNvPr id="271413" name="Line 53">
            <a:extLst>
              <a:ext uri="{FF2B5EF4-FFF2-40B4-BE49-F238E27FC236}">
                <a16:creationId xmlns:a16="http://schemas.microsoft.com/office/drawing/2014/main" id="{3CFF9687-B288-4A05-A186-1B5CE7C92688}"/>
              </a:ext>
            </a:extLst>
          </p:cNvPr>
          <p:cNvSpPr>
            <a:spLocks noChangeShapeType="1"/>
          </p:cNvSpPr>
          <p:nvPr/>
        </p:nvSpPr>
        <p:spPr bwMode="auto">
          <a:xfrm flipV="1">
            <a:off x="1219200" y="5257800"/>
            <a:ext cx="381000" cy="762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26" name="Text Box 66">
            <a:extLst>
              <a:ext uri="{FF2B5EF4-FFF2-40B4-BE49-F238E27FC236}">
                <a16:creationId xmlns:a16="http://schemas.microsoft.com/office/drawing/2014/main" id="{D7842287-6FE7-459C-8C9B-F10D70FF64AD}"/>
              </a:ext>
            </a:extLst>
          </p:cNvPr>
          <p:cNvSpPr txBox="1">
            <a:spLocks noChangeArrowheads="1"/>
          </p:cNvSpPr>
          <p:nvPr/>
        </p:nvSpPr>
        <p:spPr bwMode="auto">
          <a:xfrm>
            <a:off x="5638800" y="16002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err="1">
                <a:solidFill>
                  <a:srgbClr val="2B0E03"/>
                </a:solidFill>
              </a:rPr>
              <a:t>Bình</a:t>
            </a:r>
            <a:r>
              <a:rPr lang="en-US" altLang="en-US" sz="2400" b="1" dirty="0">
                <a:solidFill>
                  <a:srgbClr val="2B0E03"/>
                </a:solidFill>
              </a:rPr>
              <a:t> </a:t>
            </a:r>
            <a:r>
              <a:rPr lang="en-US" altLang="en-US" sz="2400" b="1" dirty="0" err="1">
                <a:solidFill>
                  <a:srgbClr val="2B0E03"/>
                </a:solidFill>
              </a:rPr>
              <a:t>hoa</a:t>
            </a:r>
            <a:endParaRPr lang="en-US" altLang="en-US" sz="2400" b="1" dirty="0">
              <a:solidFill>
                <a:srgbClr val="2B0E03"/>
              </a:solidFill>
            </a:endParaRPr>
          </a:p>
        </p:txBody>
      </p:sp>
      <p:sp>
        <p:nvSpPr>
          <p:cNvPr id="271428" name="Line 68">
            <a:extLst>
              <a:ext uri="{FF2B5EF4-FFF2-40B4-BE49-F238E27FC236}">
                <a16:creationId xmlns:a16="http://schemas.microsoft.com/office/drawing/2014/main" id="{9E83F9EF-3399-4821-9492-D26AD950E248}"/>
              </a:ext>
            </a:extLst>
          </p:cNvPr>
          <p:cNvSpPr>
            <a:spLocks noChangeShapeType="1"/>
          </p:cNvSpPr>
          <p:nvPr/>
        </p:nvSpPr>
        <p:spPr bwMode="auto">
          <a:xfrm flipV="1">
            <a:off x="7010400" y="1828800"/>
            <a:ext cx="3810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71431" name="Picture 26" descr="01-b">
            <a:extLst>
              <a:ext uri="{FF2B5EF4-FFF2-40B4-BE49-F238E27FC236}">
                <a16:creationId xmlns:a16="http://schemas.microsoft.com/office/drawing/2014/main" id="{35E9B6FB-5E66-4E93-9359-3C2B77FED08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0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21058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1398"/>
                                        </p:tgtEl>
                                        <p:attrNameLst>
                                          <p:attrName>style.visibility</p:attrName>
                                        </p:attrNameLst>
                                      </p:cBhvr>
                                      <p:to>
                                        <p:strVal val="visible"/>
                                      </p:to>
                                    </p:set>
                                    <p:animEffect transition="in" filter="barn(inVertical)">
                                      <p:cBhvr>
                                        <p:cTn id="7" dur="500"/>
                                        <p:tgtEl>
                                          <p:spTgt spid="2713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1399"/>
                                        </p:tgtEl>
                                        <p:attrNameLst>
                                          <p:attrName>style.visibility</p:attrName>
                                        </p:attrNameLst>
                                      </p:cBhvr>
                                      <p:to>
                                        <p:strVal val="visible"/>
                                      </p:to>
                                    </p:set>
                                    <p:animEffect transition="in" filter="barn(inVertical)">
                                      <p:cBhvr>
                                        <p:cTn id="10" dur="500"/>
                                        <p:tgtEl>
                                          <p:spTgt spid="27139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1426"/>
                                        </p:tgtEl>
                                        <p:attrNameLst>
                                          <p:attrName>style.visibility</p:attrName>
                                        </p:attrNameLst>
                                      </p:cBhvr>
                                      <p:to>
                                        <p:strVal val="visible"/>
                                      </p:to>
                                    </p:set>
                                    <p:animEffect transition="in" filter="barn(inVertical)">
                                      <p:cBhvr>
                                        <p:cTn id="15" dur="500"/>
                                        <p:tgtEl>
                                          <p:spTgt spid="2714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1428"/>
                                        </p:tgtEl>
                                        <p:attrNameLst>
                                          <p:attrName>style.visibility</p:attrName>
                                        </p:attrNameLst>
                                      </p:cBhvr>
                                      <p:to>
                                        <p:strVal val="visible"/>
                                      </p:to>
                                    </p:set>
                                    <p:animEffect transition="in" filter="barn(inVertical)">
                                      <p:cBhvr>
                                        <p:cTn id="18" dur="500"/>
                                        <p:tgtEl>
                                          <p:spTgt spid="2714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71404"/>
                                        </p:tgtEl>
                                        <p:attrNameLst>
                                          <p:attrName>style.visibility</p:attrName>
                                        </p:attrNameLst>
                                      </p:cBhvr>
                                      <p:to>
                                        <p:strVal val="visible"/>
                                      </p:to>
                                    </p:set>
                                    <p:animEffect transition="in" filter="barn(inVertical)">
                                      <p:cBhvr>
                                        <p:cTn id="23" dur="500"/>
                                        <p:tgtEl>
                                          <p:spTgt spid="27140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71405"/>
                                        </p:tgtEl>
                                        <p:attrNameLst>
                                          <p:attrName>style.visibility</p:attrName>
                                        </p:attrNameLst>
                                      </p:cBhvr>
                                      <p:to>
                                        <p:strVal val="visible"/>
                                      </p:to>
                                    </p:set>
                                    <p:animEffect transition="in" filter="barn(inVertical)">
                                      <p:cBhvr>
                                        <p:cTn id="26" dur="500"/>
                                        <p:tgtEl>
                                          <p:spTgt spid="27140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71406"/>
                                        </p:tgtEl>
                                        <p:attrNameLst>
                                          <p:attrName>style.visibility</p:attrName>
                                        </p:attrNameLst>
                                      </p:cBhvr>
                                      <p:to>
                                        <p:strVal val="visible"/>
                                      </p:to>
                                    </p:set>
                                    <p:animEffect transition="in" filter="barn(inVertical)">
                                      <p:cBhvr>
                                        <p:cTn id="31" dur="500"/>
                                        <p:tgtEl>
                                          <p:spTgt spid="27140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1407"/>
                                        </p:tgtEl>
                                        <p:attrNameLst>
                                          <p:attrName>style.visibility</p:attrName>
                                        </p:attrNameLst>
                                      </p:cBhvr>
                                      <p:to>
                                        <p:strVal val="visible"/>
                                      </p:to>
                                    </p:set>
                                    <p:animEffect transition="in" filter="barn(inVertical)">
                                      <p:cBhvr>
                                        <p:cTn id="34" dur="500"/>
                                        <p:tgtEl>
                                          <p:spTgt spid="27140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1400"/>
                                        </p:tgtEl>
                                        <p:attrNameLst>
                                          <p:attrName>style.visibility</p:attrName>
                                        </p:attrNameLst>
                                      </p:cBhvr>
                                      <p:to>
                                        <p:strVal val="visible"/>
                                      </p:to>
                                    </p:set>
                                    <p:animEffect transition="in" filter="barn(inVertical)">
                                      <p:cBhvr>
                                        <p:cTn id="39" dur="500"/>
                                        <p:tgtEl>
                                          <p:spTgt spid="27140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71402"/>
                                        </p:tgtEl>
                                        <p:attrNameLst>
                                          <p:attrName>style.visibility</p:attrName>
                                        </p:attrNameLst>
                                      </p:cBhvr>
                                      <p:to>
                                        <p:strVal val="visible"/>
                                      </p:to>
                                    </p:set>
                                    <p:animEffect transition="in" filter="barn(inVertical)">
                                      <p:cBhvr>
                                        <p:cTn id="44" dur="500"/>
                                        <p:tgtEl>
                                          <p:spTgt spid="27140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71403"/>
                                        </p:tgtEl>
                                        <p:attrNameLst>
                                          <p:attrName>style.visibility</p:attrName>
                                        </p:attrNameLst>
                                      </p:cBhvr>
                                      <p:to>
                                        <p:strVal val="visible"/>
                                      </p:to>
                                    </p:set>
                                    <p:animEffect transition="in" filter="barn(inVertical)">
                                      <p:cBhvr>
                                        <p:cTn id="47" dur="500"/>
                                        <p:tgtEl>
                                          <p:spTgt spid="27140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71410"/>
                                        </p:tgtEl>
                                        <p:attrNameLst>
                                          <p:attrName>style.visibility</p:attrName>
                                        </p:attrNameLst>
                                      </p:cBhvr>
                                      <p:to>
                                        <p:strVal val="visible"/>
                                      </p:to>
                                    </p:set>
                                    <p:animEffect transition="in" filter="barn(inVertical)">
                                      <p:cBhvr>
                                        <p:cTn id="52" dur="500"/>
                                        <p:tgtEl>
                                          <p:spTgt spid="27141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71411"/>
                                        </p:tgtEl>
                                        <p:attrNameLst>
                                          <p:attrName>style.visibility</p:attrName>
                                        </p:attrNameLst>
                                      </p:cBhvr>
                                      <p:to>
                                        <p:strVal val="visible"/>
                                      </p:to>
                                    </p:set>
                                    <p:animEffect transition="in" filter="barn(inVertical)">
                                      <p:cBhvr>
                                        <p:cTn id="55" dur="500"/>
                                        <p:tgtEl>
                                          <p:spTgt spid="27141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71409"/>
                                        </p:tgtEl>
                                        <p:attrNameLst>
                                          <p:attrName>style.visibility</p:attrName>
                                        </p:attrNameLst>
                                      </p:cBhvr>
                                      <p:to>
                                        <p:strVal val="visible"/>
                                      </p:to>
                                    </p:set>
                                    <p:animEffect transition="in" filter="barn(inVertical)">
                                      <p:cBhvr>
                                        <p:cTn id="60" dur="500"/>
                                        <p:tgtEl>
                                          <p:spTgt spid="27140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71408"/>
                                        </p:tgtEl>
                                        <p:attrNameLst>
                                          <p:attrName>style.visibility</p:attrName>
                                        </p:attrNameLst>
                                      </p:cBhvr>
                                      <p:to>
                                        <p:strVal val="visible"/>
                                      </p:to>
                                    </p:set>
                                    <p:animEffect transition="in" filter="barn(inVertical)">
                                      <p:cBhvr>
                                        <p:cTn id="63" dur="500"/>
                                        <p:tgtEl>
                                          <p:spTgt spid="271408"/>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71412"/>
                                        </p:tgtEl>
                                        <p:attrNameLst>
                                          <p:attrName>style.visibility</p:attrName>
                                        </p:attrNameLst>
                                      </p:cBhvr>
                                      <p:to>
                                        <p:strVal val="visible"/>
                                      </p:to>
                                    </p:set>
                                    <p:animEffect transition="in" filter="barn(inVertical)">
                                      <p:cBhvr>
                                        <p:cTn id="68" dur="500"/>
                                        <p:tgtEl>
                                          <p:spTgt spid="271412"/>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71413"/>
                                        </p:tgtEl>
                                        <p:attrNameLst>
                                          <p:attrName>style.visibility</p:attrName>
                                        </p:attrNameLst>
                                      </p:cBhvr>
                                      <p:to>
                                        <p:strVal val="visible"/>
                                      </p:to>
                                    </p:set>
                                    <p:animEffect transition="in" filter="barn(inVertical)">
                                      <p:cBhvr>
                                        <p:cTn id="71" dur="500"/>
                                        <p:tgtEl>
                                          <p:spTgt spid="271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408" grpId="0"/>
      <p:bldP spid="271398" grpId="0"/>
      <p:bldP spid="271399" grpId="0" animBg="1"/>
      <p:bldP spid="271400" grpId="0"/>
      <p:bldP spid="271402" grpId="0"/>
      <p:bldP spid="271403" grpId="0" animBg="1"/>
      <p:bldP spid="271404" grpId="0"/>
      <p:bldP spid="271405" grpId="0" animBg="1"/>
      <p:bldP spid="271406" grpId="0"/>
      <p:bldP spid="271407" grpId="0" animBg="1"/>
      <p:bldP spid="271409" grpId="0" animBg="1"/>
      <p:bldP spid="271410" grpId="0"/>
      <p:bldP spid="271411" grpId="0" animBg="1"/>
      <p:bldP spid="271412" grpId="0"/>
      <p:bldP spid="271413" grpId="0" animBg="1"/>
      <p:bldP spid="271426" grpId="0"/>
      <p:bldP spid="27142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1" name="Text Box 3">
            <a:extLst>
              <a:ext uri="{FF2B5EF4-FFF2-40B4-BE49-F238E27FC236}">
                <a16:creationId xmlns:a16="http://schemas.microsoft.com/office/drawing/2014/main" id="{9C52D3C9-82C9-4BF4-9AB8-4A96C7DD6936}"/>
              </a:ext>
            </a:extLst>
          </p:cNvPr>
          <p:cNvSpPr txBox="1">
            <a:spLocks noChangeArrowheads="1"/>
          </p:cNvSpPr>
          <p:nvPr/>
        </p:nvSpPr>
        <p:spPr bwMode="auto">
          <a:xfrm>
            <a:off x="533400" y="18288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a:solidFill>
                  <a:srgbClr val="D7AE85"/>
                </a:solidFill>
              </a:rPr>
              <a:t>4</a:t>
            </a:r>
          </a:p>
        </p:txBody>
      </p:sp>
      <p:sp>
        <p:nvSpPr>
          <p:cNvPr id="416773" name="Text Box 5">
            <a:extLst>
              <a:ext uri="{FF2B5EF4-FFF2-40B4-BE49-F238E27FC236}">
                <a16:creationId xmlns:a16="http://schemas.microsoft.com/office/drawing/2014/main" id="{89DD2297-1FE8-4C62-BD30-C604EA018125}"/>
              </a:ext>
            </a:extLst>
          </p:cNvPr>
          <p:cNvSpPr txBox="1">
            <a:spLocks noChangeArrowheads="1"/>
          </p:cNvSpPr>
          <p:nvPr/>
        </p:nvSpPr>
        <p:spPr bwMode="auto">
          <a:xfrm>
            <a:off x="2209800" y="1676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416783" name="Line 15">
            <a:extLst>
              <a:ext uri="{FF2B5EF4-FFF2-40B4-BE49-F238E27FC236}">
                <a16:creationId xmlns:a16="http://schemas.microsoft.com/office/drawing/2014/main" id="{7C5FD9EB-F6EC-4B8B-99A2-B2A0AB9E4E4A}"/>
              </a:ext>
            </a:extLst>
          </p:cNvPr>
          <p:cNvSpPr>
            <a:spLocks noChangeShapeType="1"/>
          </p:cNvSpPr>
          <p:nvPr/>
        </p:nvSpPr>
        <p:spPr bwMode="auto">
          <a:xfrm flipH="1" flipV="1">
            <a:off x="5410200" y="1295400"/>
            <a:ext cx="5334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786" name="Line 18">
            <a:extLst>
              <a:ext uri="{FF2B5EF4-FFF2-40B4-BE49-F238E27FC236}">
                <a16:creationId xmlns:a16="http://schemas.microsoft.com/office/drawing/2014/main" id="{63B95917-C4CA-4164-8E27-A8F58EAF24C5}"/>
              </a:ext>
            </a:extLst>
          </p:cNvPr>
          <p:cNvSpPr>
            <a:spLocks noChangeShapeType="1"/>
          </p:cNvSpPr>
          <p:nvPr/>
        </p:nvSpPr>
        <p:spPr bwMode="auto">
          <a:xfrm flipH="1">
            <a:off x="1447800" y="2057400"/>
            <a:ext cx="9144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788" name="Line 20">
            <a:extLst>
              <a:ext uri="{FF2B5EF4-FFF2-40B4-BE49-F238E27FC236}">
                <a16:creationId xmlns:a16="http://schemas.microsoft.com/office/drawing/2014/main" id="{B951EB28-F810-44F9-BDDB-204542E01A93}"/>
              </a:ext>
            </a:extLst>
          </p:cNvPr>
          <p:cNvSpPr>
            <a:spLocks noChangeShapeType="1"/>
          </p:cNvSpPr>
          <p:nvPr/>
        </p:nvSpPr>
        <p:spPr bwMode="auto">
          <a:xfrm flipH="1">
            <a:off x="4267200" y="2133600"/>
            <a:ext cx="304800" cy="2286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790" name="Line 22">
            <a:extLst>
              <a:ext uri="{FF2B5EF4-FFF2-40B4-BE49-F238E27FC236}">
                <a16:creationId xmlns:a16="http://schemas.microsoft.com/office/drawing/2014/main" id="{176FCC4E-770D-4B91-A72C-33C10429BDEA}"/>
              </a:ext>
            </a:extLst>
          </p:cNvPr>
          <p:cNvSpPr>
            <a:spLocks noChangeShapeType="1"/>
          </p:cNvSpPr>
          <p:nvPr/>
        </p:nvSpPr>
        <p:spPr bwMode="auto">
          <a:xfrm flipH="1">
            <a:off x="4724400" y="2362200"/>
            <a:ext cx="304800" cy="2286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791" name="Line 23">
            <a:extLst>
              <a:ext uri="{FF2B5EF4-FFF2-40B4-BE49-F238E27FC236}">
                <a16:creationId xmlns:a16="http://schemas.microsoft.com/office/drawing/2014/main" id="{11A35926-E7BC-4D86-BE18-872A7D26CBC0}"/>
              </a:ext>
            </a:extLst>
          </p:cNvPr>
          <p:cNvSpPr>
            <a:spLocks noChangeShapeType="1"/>
          </p:cNvSpPr>
          <p:nvPr/>
        </p:nvSpPr>
        <p:spPr bwMode="auto">
          <a:xfrm>
            <a:off x="4038600" y="4495800"/>
            <a:ext cx="304800" cy="3048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793" name="Line 25">
            <a:extLst>
              <a:ext uri="{FF2B5EF4-FFF2-40B4-BE49-F238E27FC236}">
                <a16:creationId xmlns:a16="http://schemas.microsoft.com/office/drawing/2014/main" id="{9F75724C-65A3-40F4-B786-5F48B13216B7}"/>
              </a:ext>
            </a:extLst>
          </p:cNvPr>
          <p:cNvSpPr>
            <a:spLocks noChangeShapeType="1"/>
          </p:cNvSpPr>
          <p:nvPr/>
        </p:nvSpPr>
        <p:spPr bwMode="auto">
          <a:xfrm flipH="1">
            <a:off x="6477000" y="4495800"/>
            <a:ext cx="152400" cy="5334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794" name="Text Box 26">
            <a:extLst>
              <a:ext uri="{FF2B5EF4-FFF2-40B4-BE49-F238E27FC236}">
                <a16:creationId xmlns:a16="http://schemas.microsoft.com/office/drawing/2014/main" id="{CFB5E03E-1FD5-4812-B982-0137A24460F1}"/>
              </a:ext>
            </a:extLst>
          </p:cNvPr>
          <p:cNvSpPr txBox="1">
            <a:spLocks noChangeArrowheads="1"/>
          </p:cNvSpPr>
          <p:nvPr/>
        </p:nvSpPr>
        <p:spPr bwMode="auto">
          <a:xfrm>
            <a:off x="457200" y="50292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2B0E03"/>
                </a:solidFill>
              </a:rPr>
              <a:t>Ghế</a:t>
            </a:r>
          </a:p>
        </p:txBody>
      </p:sp>
      <p:sp>
        <p:nvSpPr>
          <p:cNvPr id="416795" name="Line 27">
            <a:extLst>
              <a:ext uri="{FF2B5EF4-FFF2-40B4-BE49-F238E27FC236}">
                <a16:creationId xmlns:a16="http://schemas.microsoft.com/office/drawing/2014/main" id="{2EF21853-8120-4E3A-B36C-9AA174B37FF1}"/>
              </a:ext>
            </a:extLst>
          </p:cNvPr>
          <p:cNvSpPr>
            <a:spLocks noChangeShapeType="1"/>
          </p:cNvSpPr>
          <p:nvPr/>
        </p:nvSpPr>
        <p:spPr bwMode="auto">
          <a:xfrm flipV="1">
            <a:off x="1219200" y="5257800"/>
            <a:ext cx="381000" cy="762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797" name="Line 29">
            <a:extLst>
              <a:ext uri="{FF2B5EF4-FFF2-40B4-BE49-F238E27FC236}">
                <a16:creationId xmlns:a16="http://schemas.microsoft.com/office/drawing/2014/main" id="{40C5438A-219B-4400-8501-79FE32FF4F13}"/>
              </a:ext>
            </a:extLst>
          </p:cNvPr>
          <p:cNvSpPr>
            <a:spLocks noChangeShapeType="1"/>
          </p:cNvSpPr>
          <p:nvPr/>
        </p:nvSpPr>
        <p:spPr bwMode="auto">
          <a:xfrm flipV="1">
            <a:off x="7010400" y="1828800"/>
            <a:ext cx="3810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6801" name="Picture 33" descr="untitled2">
            <a:extLst>
              <a:ext uri="{FF2B5EF4-FFF2-40B4-BE49-F238E27FC236}">
                <a16:creationId xmlns:a16="http://schemas.microsoft.com/office/drawing/2014/main" id="{E1D778A2-A254-4228-8FE9-B61CBBBAA8FC}"/>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81000" y="797719"/>
            <a:ext cx="8382000" cy="4800600"/>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266700" algn="ctr" rotWithShape="0">
                    <a:srgbClr val="808080">
                      <a:alpha val="50000"/>
                    </a:srgbClr>
                  </a:outerShdw>
                </a:effectLst>
              </a14:hiddenEffects>
            </a:ext>
          </a:extLst>
        </p:spPr>
      </p:pic>
    </p:spTree>
    <p:extLst>
      <p:ext uri="{BB962C8B-B14F-4D97-AF65-F5344CB8AC3E}">
        <p14:creationId xmlns:p14="http://schemas.microsoft.com/office/powerpoint/2010/main" val="1725811479"/>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87E21-E110-467A-93A2-D492B0F931A6}"/>
              </a:ext>
            </a:extLst>
          </p:cNvPr>
          <p:cNvSpPr>
            <a:spLocks noGrp="1"/>
          </p:cNvSpPr>
          <p:nvPr>
            <p:ph type="title"/>
          </p:nvPr>
        </p:nvSpPr>
        <p:spPr/>
        <p:txBody>
          <a:bodyPr/>
          <a:lstStyle/>
          <a:p>
            <a:r>
              <a:rPr lang="en-US" dirty="0" err="1"/>
              <a:t>Liên</a:t>
            </a:r>
            <a:r>
              <a:rPr lang="en-US" dirty="0"/>
              <a:t> </a:t>
            </a:r>
            <a:r>
              <a:rPr lang="en-US" dirty="0" err="1"/>
              <a:t>hệ</a:t>
            </a:r>
            <a:endParaRPr lang="en-US" dirty="0"/>
          </a:p>
        </p:txBody>
      </p:sp>
      <p:sp>
        <p:nvSpPr>
          <p:cNvPr id="3" name="Content Placeholder 2">
            <a:extLst>
              <a:ext uri="{FF2B5EF4-FFF2-40B4-BE49-F238E27FC236}">
                <a16:creationId xmlns:a16="http://schemas.microsoft.com/office/drawing/2014/main" id="{B476A920-05FD-4725-AA56-BE8821FEC44B}"/>
              </a:ext>
            </a:extLst>
          </p:cNvPr>
          <p:cNvSpPr>
            <a:spLocks noGrp="1"/>
          </p:cNvSpPr>
          <p:nvPr>
            <p:ph idx="1"/>
          </p:nvPr>
        </p:nvSpPr>
        <p:spPr>
          <a:xfrm>
            <a:off x="457200" y="1600201"/>
            <a:ext cx="8229600" cy="609600"/>
          </a:xfrm>
        </p:spPr>
        <p:txBody>
          <a:bodyPr/>
          <a:lstStyle/>
          <a:p>
            <a:pPr marL="0" indent="0" algn="ctr">
              <a:buNone/>
            </a:pPr>
            <a:r>
              <a:rPr lang="en-US" b="1" dirty="0" err="1">
                <a:solidFill>
                  <a:srgbClr val="0000FF"/>
                </a:solidFill>
              </a:rPr>
              <a:t>Kể</a:t>
            </a:r>
            <a:r>
              <a:rPr lang="en-US" b="1" dirty="0">
                <a:solidFill>
                  <a:srgbClr val="0000FF"/>
                </a:solidFill>
              </a:rPr>
              <a:t> </a:t>
            </a:r>
            <a:r>
              <a:rPr lang="en-US" b="1" dirty="0" err="1">
                <a:solidFill>
                  <a:srgbClr val="0000FF"/>
                </a:solidFill>
              </a:rPr>
              <a:t>tên</a:t>
            </a:r>
            <a:r>
              <a:rPr lang="en-US" b="1" dirty="0">
                <a:solidFill>
                  <a:srgbClr val="0000FF"/>
                </a:solidFill>
              </a:rPr>
              <a:t> </a:t>
            </a:r>
            <a:r>
              <a:rPr lang="en-US" b="1" dirty="0" err="1">
                <a:solidFill>
                  <a:srgbClr val="0000FF"/>
                </a:solidFill>
              </a:rPr>
              <a:t>những</a:t>
            </a:r>
            <a:r>
              <a:rPr lang="en-US" b="1" dirty="0">
                <a:solidFill>
                  <a:srgbClr val="0000FF"/>
                </a:solidFill>
              </a:rPr>
              <a:t> </a:t>
            </a:r>
            <a:r>
              <a:rPr lang="en-US" b="1" dirty="0" err="1">
                <a:solidFill>
                  <a:srgbClr val="0000FF"/>
                </a:solidFill>
              </a:rPr>
              <a:t>đồ</a:t>
            </a:r>
            <a:r>
              <a:rPr lang="en-US" b="1" dirty="0">
                <a:solidFill>
                  <a:srgbClr val="0000FF"/>
                </a:solidFill>
              </a:rPr>
              <a:t> </a:t>
            </a:r>
            <a:r>
              <a:rPr lang="en-US" b="1" dirty="0" err="1">
                <a:solidFill>
                  <a:srgbClr val="0000FF"/>
                </a:solidFill>
              </a:rPr>
              <a:t>dùng</a:t>
            </a:r>
            <a:r>
              <a:rPr lang="en-US" b="1" dirty="0">
                <a:solidFill>
                  <a:srgbClr val="0000FF"/>
                </a:solidFill>
              </a:rPr>
              <a:t> ở </a:t>
            </a:r>
            <a:r>
              <a:rPr lang="en-US" b="1" dirty="0" err="1">
                <a:solidFill>
                  <a:srgbClr val="0000FF"/>
                </a:solidFill>
              </a:rPr>
              <a:t>gia</a:t>
            </a:r>
            <a:r>
              <a:rPr lang="en-US" b="1" dirty="0">
                <a:solidFill>
                  <a:srgbClr val="0000FF"/>
                </a:solidFill>
              </a:rPr>
              <a:t> </a:t>
            </a:r>
            <a:r>
              <a:rPr lang="en-US" b="1" dirty="0" err="1">
                <a:solidFill>
                  <a:srgbClr val="0000FF"/>
                </a:solidFill>
              </a:rPr>
              <a:t>đình</a:t>
            </a:r>
            <a:r>
              <a:rPr lang="en-US" b="1" dirty="0">
                <a:solidFill>
                  <a:srgbClr val="0000FF"/>
                </a:solidFill>
              </a:rPr>
              <a:t> </a:t>
            </a:r>
            <a:r>
              <a:rPr lang="en-US" b="1" dirty="0" err="1">
                <a:solidFill>
                  <a:srgbClr val="0000FF"/>
                </a:solidFill>
              </a:rPr>
              <a:t>em</a:t>
            </a:r>
            <a:r>
              <a:rPr lang="en-US" b="1" dirty="0">
                <a:solidFill>
                  <a:srgbClr val="0000FF"/>
                </a:solidFill>
              </a:rPr>
              <a:t>.</a:t>
            </a:r>
          </a:p>
        </p:txBody>
      </p:sp>
    </p:spTree>
    <p:extLst>
      <p:ext uri="{BB962C8B-B14F-4D97-AF65-F5344CB8AC3E}">
        <p14:creationId xmlns:p14="http://schemas.microsoft.com/office/powerpoint/2010/main" val="62311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704" name="Rectangle 32">
            <a:extLst>
              <a:ext uri="{FF2B5EF4-FFF2-40B4-BE49-F238E27FC236}">
                <a16:creationId xmlns:a16="http://schemas.microsoft.com/office/drawing/2014/main" id="{A16A82E1-A50B-4FA1-959B-2D1A28E5FD64}"/>
              </a:ext>
            </a:extLst>
          </p:cNvPr>
          <p:cNvSpPr>
            <a:spLocks noGrp="1" noChangeArrowheads="1"/>
          </p:cNvSpPr>
          <p:nvPr>
            <p:ph type="title" idx="4294967295"/>
          </p:nvPr>
        </p:nvSpPr>
        <p:spPr>
          <a:xfrm>
            <a:off x="709613" y="603250"/>
            <a:ext cx="8001000" cy="547688"/>
          </a:xfrm>
          <a:noFill/>
          <a:extLst>
            <a:ext uri="{909E8E84-426E-40DD-AFC4-6F175D3DCCD1}">
              <a14:hiddenFill xmlns:a14="http://schemas.microsoft.com/office/drawing/2010/main">
                <a:solidFill>
                  <a:srgbClr val="B9E4FF"/>
                </a:solidFill>
              </a14:hiddenFill>
            </a:ext>
          </a:extLst>
        </p:spPr>
        <p:txBody>
          <a:bodyPr/>
          <a:lstStyle/>
          <a:p>
            <a:r>
              <a:rPr lang="en-US" altLang="en-US" sz="2800" b="1">
                <a:solidFill>
                  <a:srgbClr val="DA3400"/>
                </a:solidFill>
                <a:latin typeface="Times New Roman" panose="02020603050405020304" pitchFamily="18" charset="0"/>
              </a:rPr>
              <a:t>Các đồ dùng trong hình thuộc nhóm chất liệu nào?</a:t>
            </a:r>
          </a:p>
        </p:txBody>
      </p:sp>
      <p:pic>
        <p:nvPicPr>
          <p:cNvPr id="284734" name="Picture 62" descr="untitled2">
            <a:extLst>
              <a:ext uri="{FF2B5EF4-FFF2-40B4-BE49-F238E27FC236}">
                <a16:creationId xmlns:a16="http://schemas.microsoft.com/office/drawing/2014/main" id="{12454A25-7F4D-4B8E-9706-36B3DF0E519C}"/>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152400" y="2798763"/>
            <a:ext cx="8824913" cy="4017962"/>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266700" algn="ctr" rotWithShape="0">
                    <a:srgbClr val="808080">
                      <a:alpha val="50000"/>
                    </a:srgbClr>
                  </a:outerShdw>
                </a:effectLst>
              </a14:hiddenEffects>
            </a:ext>
          </a:extLst>
        </p:spPr>
      </p:pic>
      <p:pic>
        <p:nvPicPr>
          <p:cNvPr id="284736" name="Picture 26" descr="01-b">
            <a:extLst>
              <a:ext uri="{FF2B5EF4-FFF2-40B4-BE49-F238E27FC236}">
                <a16:creationId xmlns:a16="http://schemas.microsoft.com/office/drawing/2014/main" id="{A283E8BF-0F14-4D09-B423-6F6953BDE1C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0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4798" name="Group 126">
            <a:extLst>
              <a:ext uri="{FF2B5EF4-FFF2-40B4-BE49-F238E27FC236}">
                <a16:creationId xmlns:a16="http://schemas.microsoft.com/office/drawing/2014/main" id="{B7CA15D2-19A7-4A13-80F1-96F8A2F2E9ED}"/>
              </a:ext>
            </a:extLst>
          </p:cNvPr>
          <p:cNvGraphicFramePr>
            <a:graphicFrameLocks noGrp="1"/>
          </p:cNvGraphicFramePr>
          <p:nvPr>
            <p:ph/>
          </p:nvPr>
        </p:nvGraphicFramePr>
        <p:xfrm>
          <a:off x="271463" y="1171575"/>
          <a:ext cx="8686800" cy="1591056"/>
        </p:xfrm>
        <a:graphic>
          <a:graphicData uri="http://schemas.openxmlformats.org/drawingml/2006/table">
            <a:tbl>
              <a:tblPr/>
              <a:tblGrid>
                <a:gridCol w="723900">
                  <a:extLst>
                    <a:ext uri="{9D8B030D-6E8A-4147-A177-3AD203B41FA5}">
                      <a16:colId xmlns:a16="http://schemas.microsoft.com/office/drawing/2014/main" val="2514513879"/>
                    </a:ext>
                  </a:extLst>
                </a:gridCol>
                <a:gridCol w="2413000">
                  <a:extLst>
                    <a:ext uri="{9D8B030D-6E8A-4147-A177-3AD203B41FA5}">
                      <a16:colId xmlns:a16="http://schemas.microsoft.com/office/drawing/2014/main" val="120450531"/>
                    </a:ext>
                  </a:extLst>
                </a:gridCol>
                <a:gridCol w="2432050">
                  <a:extLst>
                    <a:ext uri="{9D8B030D-6E8A-4147-A177-3AD203B41FA5}">
                      <a16:colId xmlns:a16="http://schemas.microsoft.com/office/drawing/2014/main" val="1313010349"/>
                    </a:ext>
                  </a:extLst>
                </a:gridCol>
                <a:gridCol w="3117850">
                  <a:extLst>
                    <a:ext uri="{9D8B030D-6E8A-4147-A177-3AD203B41FA5}">
                      <a16:colId xmlns:a16="http://schemas.microsoft.com/office/drawing/2014/main" val="372341076"/>
                    </a:ext>
                  </a:extLst>
                </a:gridCol>
              </a:tblGrid>
              <a:tr h="3968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0000CC"/>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rgbClr val="0000CC"/>
                          </a:solidFill>
                          <a:effectLst/>
                          <a:latin typeface="Times New Roman" panose="02020603050405020304" pitchFamily="18" charset="0"/>
                        </a:rPr>
                        <a:t>Đồ gỗ </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rgbClr val="0000CC"/>
                          </a:solidFill>
                          <a:effectLst/>
                          <a:latin typeface="Times New Roman" panose="02020603050405020304" pitchFamily="18" charset="0"/>
                        </a:rPr>
                        <a:t>Đồ kim loại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rgbClr val="0000CC"/>
                          </a:solidFill>
                          <a:effectLst/>
                          <a:latin typeface="Times New Roman" panose="02020603050405020304" pitchFamily="18" charset="0"/>
                        </a:rPr>
                        <a:t>Đồ thủy tinh </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rgbClr val="0000CC"/>
                          </a:solidFill>
                          <a:effectLst/>
                          <a:latin typeface="Times New Roman" panose="02020603050405020304" pitchFamily="18" charset="0"/>
                        </a:rPr>
                        <a:t>Đồ sứ</a:t>
                      </a:r>
                      <a:endParaRPr kumimoji="0" lang="en-US" altLang="en-US" sz="2000" b="0" i="0" u="none" strike="noStrike" cap="none" normalizeH="0" baseline="0">
                        <a:ln>
                          <a:noFill/>
                        </a:ln>
                        <a:solidFill>
                          <a:srgbClr val="0000CC"/>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rgbClr val="0000CC"/>
                          </a:solidFill>
                          <a:effectLst/>
                          <a:latin typeface="Times New Roman" panose="02020603050405020304" pitchFamily="18" charset="0"/>
                        </a:rPr>
                        <a:t>Đồ dùng sử dụng điện </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rgbClr val="0000CC"/>
                          </a:solidFill>
                          <a:effectLst/>
                          <a:latin typeface="Times New Roman" panose="02020603050405020304" pitchFamily="18" charset="0"/>
                        </a:rPr>
                        <a:t>Đồ nhựa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6294971"/>
                  </a:ext>
                </a:extLst>
              </a:tr>
              <a:tr h="395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0000CC"/>
                          </a:solidFill>
                          <a:effectLst/>
                          <a:latin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0000CC"/>
                          </a:solidFill>
                          <a:effectLst/>
                          <a:latin typeface="Times New Roman" panose="02020603050405020304" pitchFamily="18"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4254251"/>
                  </a:ext>
                </a:extLst>
              </a:tr>
            </a:tbl>
          </a:graphicData>
        </a:graphic>
      </p:graphicFrame>
      <p:sp>
        <p:nvSpPr>
          <p:cNvPr id="7" name="Rectangle 332">
            <a:extLst>
              <a:ext uri="{FF2B5EF4-FFF2-40B4-BE49-F238E27FC236}">
                <a16:creationId xmlns:a16="http://schemas.microsoft.com/office/drawing/2014/main" id="{651257DA-FAC2-48DE-92CD-1098DAAAB318}"/>
              </a:ext>
            </a:extLst>
          </p:cNvPr>
          <p:cNvSpPr>
            <a:spLocks noChangeArrowheads="1"/>
          </p:cNvSpPr>
          <p:nvPr/>
        </p:nvSpPr>
        <p:spPr bwMode="auto">
          <a:xfrm>
            <a:off x="881056" y="142872"/>
            <a:ext cx="8077200" cy="503238"/>
          </a:xfrm>
          <a:prstGeom prst="rect">
            <a:avLst/>
          </a:prstGeom>
          <a:solidFill>
            <a:srgbClr val="FFFF99"/>
          </a:solidFill>
          <a:ln>
            <a:noFill/>
          </a:ln>
        </p:spPr>
        <p:txBody>
          <a:bodyPr anchor="b"/>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r>
              <a:rPr lang="en-US" altLang="en-US" sz="2800" b="1" u="sng" dirty="0" err="1">
                <a:solidFill>
                  <a:srgbClr val="0000FF"/>
                </a:solidFill>
                <a:latin typeface="Times New Roman" panose="02020603050405020304" pitchFamily="18" charset="0"/>
              </a:rPr>
              <a:t>Hoạt</a:t>
            </a:r>
            <a:r>
              <a:rPr lang="en-US" altLang="en-US" sz="2800" b="1" u="sng" dirty="0">
                <a:solidFill>
                  <a:srgbClr val="0000FF"/>
                </a:solidFill>
                <a:latin typeface="Times New Roman" panose="02020603050405020304" pitchFamily="18" charset="0"/>
              </a:rPr>
              <a:t> </a:t>
            </a:r>
            <a:r>
              <a:rPr lang="en-US" altLang="en-US" sz="2800" b="1" u="sng" dirty="0" err="1">
                <a:solidFill>
                  <a:srgbClr val="0000FF"/>
                </a:solidFill>
                <a:latin typeface="Times New Roman" panose="02020603050405020304" pitchFamily="18" charset="0"/>
              </a:rPr>
              <a:t>động</a:t>
            </a:r>
            <a:r>
              <a:rPr lang="en-US" altLang="en-US" sz="2800" b="1" u="sng" dirty="0">
                <a:solidFill>
                  <a:srgbClr val="0000FF"/>
                </a:solidFill>
                <a:latin typeface="Times New Roman" panose="02020603050405020304" pitchFamily="18" charset="0"/>
              </a:rPr>
              <a:t> 2 :</a:t>
            </a:r>
            <a:r>
              <a:rPr lang="en-US" altLang="en-US" sz="2400" b="1" dirty="0">
                <a:solidFill>
                  <a:srgbClr val="0000FF"/>
                </a:solidFill>
                <a:latin typeface="Times New Roman" panose="02020603050405020304" pitchFamily="18" charset="0"/>
              </a:rPr>
              <a:t>    </a:t>
            </a:r>
            <a:r>
              <a:rPr lang="en-US" altLang="en-US" sz="2800" b="1" dirty="0">
                <a:solidFill>
                  <a:srgbClr val="0000FF"/>
                </a:solidFill>
                <a:latin typeface="Times New Roman" panose="02020603050405020304" pitchFamily="18" charset="0"/>
              </a:rPr>
              <a:t>Phân </a:t>
            </a:r>
            <a:r>
              <a:rPr lang="en-US" altLang="en-US" sz="2800" b="1" dirty="0" err="1">
                <a:solidFill>
                  <a:srgbClr val="0000FF"/>
                </a:solidFill>
                <a:latin typeface="Times New Roman" panose="02020603050405020304" pitchFamily="18" charset="0"/>
              </a:rPr>
              <a:t>loại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đồ</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dùng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trong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đình</a:t>
            </a:r>
            <a:endParaRPr lang="en-US" altLang="en-US" sz="2800"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50789380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4704"/>
                                        </p:tgtEl>
                                        <p:attrNameLst>
                                          <p:attrName>style.visibility</p:attrName>
                                        </p:attrNameLst>
                                      </p:cBhvr>
                                      <p:to>
                                        <p:strVal val="visible"/>
                                      </p:to>
                                    </p:set>
                                    <p:anim calcmode="lin" valueType="num">
                                      <p:cBhvr>
                                        <p:cTn id="7" dur="500" fill="hold"/>
                                        <p:tgtEl>
                                          <p:spTgt spid="284704"/>
                                        </p:tgtEl>
                                        <p:attrNameLst>
                                          <p:attrName>ppt_w</p:attrName>
                                        </p:attrNameLst>
                                      </p:cBhvr>
                                      <p:tavLst>
                                        <p:tav tm="0">
                                          <p:val>
                                            <p:fltVal val="0"/>
                                          </p:val>
                                        </p:tav>
                                        <p:tav tm="100000">
                                          <p:val>
                                            <p:strVal val="#ppt_w"/>
                                          </p:val>
                                        </p:tav>
                                      </p:tavLst>
                                    </p:anim>
                                    <p:anim calcmode="lin" valueType="num">
                                      <p:cBhvr>
                                        <p:cTn id="8" dur="500" fill="hold"/>
                                        <p:tgtEl>
                                          <p:spTgt spid="28470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284798"/>
                                        </p:tgtEl>
                                        <p:attrNameLst>
                                          <p:attrName>style.visibility</p:attrName>
                                        </p:attrNameLst>
                                      </p:cBhvr>
                                      <p:to>
                                        <p:strVal val="visible"/>
                                      </p:to>
                                    </p:set>
                                    <p:animEffect transition="in" filter="wipe(down)">
                                      <p:cBhvr>
                                        <p:cTn id="13" dur="500"/>
                                        <p:tgtEl>
                                          <p:spTgt spid="284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70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53&quot;&gt;&lt;property id=&quot;20148&quot; value=&quot;5&quot;/&gt;&lt;property id=&quot;20300&quot; value=&quot;Slide 1 - &amp;quot;Đọc từ&amp;quot;&quot;/&gt;&lt;property id=&quot;20307&quot; value=&quot;259&quot;/&gt;&lt;/object&gt;&lt;object type=&quot;3&quot; unique_id=&quot;10054&quot;&gt;&lt;property id=&quot;20148&quot; value=&quot;5&quot;/&gt;&lt;property id=&quot;20300&quot; value=&quot;Slide 3 - &amp;quot;&amp;#x0D;&amp;#x0A; Câu 1: Bố Dũng đến trường làm gì?&amp;#x0D;&amp;#x0A;&amp;quot;&quot;/&gt;&lt;property id=&quot;20307&quot; value=&quot;260&quot;/&gt;&lt;/object&gt;&lt;object type=&quot;3&quot; unique_id=&quot;10125&quot;&gt;&lt;property id=&quot;20148&quot; value=&quot;5&quot;/&gt;&lt;property id=&quot;20300&quot; value=&quot;Slide 4 - &amp;quot;Câu 2: Cử chỉ nào của bố Dũng thể hiện sự kính trọng thầy giáo cũ?&amp;quot;&quot;/&gt;&lt;property id=&quot;20307&quot; value=&quot;261&quot;/&gt;&lt;/object&gt;&lt;object type=&quot;3&quot; unique_id=&quot;10126&quot;&gt;&lt;property id=&quot;20148&quot; value=&quot;5&quot;/&gt;&lt;property id=&quot;20300&quot; value=&quot;Slide 5 - &amp;quot;Câu 3: Bố Dũng nhớ nhất kỉ niệm nào về thầy ?&amp;quot;&quot;/&gt;&lt;property id=&quot;20307&quot; value=&quot;262&quot;/&gt;&lt;/object&gt;&lt;object type=&quot;3&quot; unique_id=&quot;10847&quot;&gt;&lt;property id=&quot;20148&quot; value=&quot;5&quot;/&gt;&lt;property id=&quot;20300&quot; value=&quot;Slide 2 - &amp;quot;Đọc câu&amp;quot;&quot;/&gt;&lt;property id=&quot;20307&quot; value=&quot;270&quot;/&gt;&lt;/object&gt;&lt;object type=&quot;3&quot; unique_id=&quot;10848&quot;&gt;&lt;property id=&quot;20148&quot; value=&quot;5&quot;/&gt;&lt;property id=&quot;20300&quot; value=&quot;Slide 6 - &amp;quot;Câu 4: Việc làm nào của bố khiến Dũng xúc động?&amp;quot;&quot;/&gt;&lt;property id=&quot;20307&quot; value=&quot;271&quot;/&gt;&lt;/object&gt;&lt;object type=&quot;3&quot; unique_id=&quot;10991&quot;&gt;&lt;property id=&quot;20148&quot; value=&quot;5&quot;/&gt;&lt;property id=&quot;20300&quot; value=&quot;Slide 8&quot;/&gt;&lt;property id=&quot;20307&quot; value=&quot;272&quot;/&gt;&lt;/object&gt;&lt;object type=&quot;3&quot; unique_id=&quot;10992&quot;&gt;&lt;property id=&quot;20148&quot; value=&quot;5&quot;/&gt;&lt;property id=&quot;20300&quot; value=&quot;Slide 9&quot;/&gt;&lt;property id=&quot;20307&quot; value=&quot;275&quot;/&gt;&lt;/object&gt;&lt;object type=&quot;3&quot; unique_id=&quot;10993&quot;&gt;&lt;property id=&quot;20148&quot; value=&quot;5&quot;/&gt;&lt;property id=&quot;20300&quot; value=&quot;Slide 10&quot;/&gt;&lt;property id=&quot;20307&quot; value=&quot;276&quot;/&gt;&lt;/object&gt;&lt;object type=&quot;3&quot; unique_id=&quot;10994&quot;&gt;&lt;property id=&quot;20148&quot; value=&quot;5&quot;/&gt;&lt;property id=&quot;20300&quot; value=&quot;Slide 11&quot;/&gt;&lt;property id=&quot;20307&quot; value=&quot;277&quot;/&gt;&lt;/object&gt;&lt;object type=&quot;3&quot; unique_id=&quot;10995&quot;&gt;&lt;property id=&quot;20148&quot; value=&quot;5&quot;/&gt;&lt;property id=&quot;20300&quot; value=&quot;Slide 12&quot;/&gt;&lt;property id=&quot;20307&quot; value=&quot;273&quot;/&gt;&lt;/object&gt;&lt;object type=&quot;3&quot; unique_id=&quot;10996&quot;&gt;&lt;property id=&quot;20148&quot; value=&quot;5&quot;/&gt;&lt;property id=&quot;20300&quot; value=&quot;Slide 14&quot;/&gt;&lt;property id=&quot;20307&quot; value=&quot;274&quot;/&gt;&lt;/object&gt;&lt;object type=&quot;3&quot; unique_id=&quot;11059&quot;&gt;&lt;property id=&quot;20148&quot; value=&quot;5&quot;/&gt;&lt;property id=&quot;20300&quot; value=&quot;Slide 7&quot;/&gt;&lt;property id=&quot;20307&quot; value=&quot;278&quot;/&gt;&lt;/object&gt;&lt;object type=&quot;3&quot; unique_id=&quot;11060&quot;&gt;&lt;property id=&quot;20148&quot; value=&quot;5&quot;/&gt;&lt;property id=&quot;20300&quot; value=&quot;Slide 13&quot;/&gt;&lt;property id=&quot;20307&quot; value=&quot;27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516</Words>
  <Application>Microsoft Office PowerPoint</Application>
  <PresentationFormat>On-screen Show (4:3)</PresentationFormat>
  <Paragraphs>115</Paragraphs>
  <Slides>20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Liên hệ</vt:lpstr>
      <vt:lpstr>Các đồ dùng trong hình thuộc nhóm chất liệu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FPTSHOP</cp:lastModifiedBy>
  <cp:revision>94</cp:revision>
  <dcterms:created xsi:type="dcterms:W3CDTF">2015-08-23T07:55:17Z</dcterms:created>
  <dcterms:modified xsi:type="dcterms:W3CDTF">2017-11-22T14:19:55Z</dcterms:modified>
</cp:coreProperties>
</file>